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1" r:id="rId4"/>
  </p:sldMasterIdLst>
  <p:notesMasterIdLst>
    <p:notesMasterId r:id="rId34"/>
  </p:notesMasterIdLst>
  <p:handoutMasterIdLst>
    <p:handoutMasterId r:id="rId35"/>
  </p:handoutMasterIdLst>
  <p:sldIdLst>
    <p:sldId id="256" r:id="rId5"/>
    <p:sldId id="258" r:id="rId6"/>
    <p:sldId id="259" r:id="rId7"/>
    <p:sldId id="260" r:id="rId8"/>
    <p:sldId id="261" r:id="rId9"/>
    <p:sldId id="267" r:id="rId10"/>
    <p:sldId id="263" r:id="rId11"/>
    <p:sldId id="285" r:id="rId12"/>
    <p:sldId id="286" r:id="rId13"/>
    <p:sldId id="265" r:id="rId14"/>
    <p:sldId id="266" r:id="rId15"/>
    <p:sldId id="268" r:id="rId16"/>
    <p:sldId id="269" r:id="rId17"/>
    <p:sldId id="270" r:id="rId18"/>
    <p:sldId id="280" r:id="rId19"/>
    <p:sldId id="287" r:id="rId20"/>
    <p:sldId id="271" r:id="rId21"/>
    <p:sldId id="288" r:id="rId22"/>
    <p:sldId id="272" r:id="rId23"/>
    <p:sldId id="273" r:id="rId24"/>
    <p:sldId id="274" r:id="rId25"/>
    <p:sldId id="275" r:id="rId26"/>
    <p:sldId id="276" r:id="rId27"/>
    <p:sldId id="283" r:id="rId28"/>
    <p:sldId id="284" r:id="rId29"/>
    <p:sldId id="278" r:id="rId30"/>
    <p:sldId id="282" r:id="rId31"/>
    <p:sldId id="281" r:id="rId32"/>
    <p:sldId id="277" r:id="rId33"/>
  </p:sldIdLst>
  <p:sldSz cx="12192000" cy="6858000"/>
  <p:notesSz cx="9144000" cy="6858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005"/>
    <a:srgbClr val="3DC7FC"/>
    <a:srgbClr val="595959"/>
    <a:srgbClr val="FF7D05"/>
    <a:srgbClr val="62B7DA"/>
    <a:srgbClr val="E68135"/>
    <a:srgbClr val="FD670B"/>
    <a:srgbClr val="E2843A"/>
    <a:srgbClr val="E68335"/>
    <a:srgbClr val="EFA7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DAEB43-B864-488E-A5AA-F4B83F347A85}" v="746" dt="2018-05-15T04:16:47.927"/>
    <p1510:client id="{901F7449-468A-4841-A154-3CF58A95B106}" v="6" dt="2018-05-16T03:42:24.504"/>
  </p1510:revLst>
</p1510:revInfo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2227" autoAdjust="0"/>
  </p:normalViewPr>
  <p:slideViewPr>
    <p:cSldViewPr>
      <p:cViewPr varScale="1">
        <p:scale>
          <a:sx n="93" d="100"/>
          <a:sy n="93" d="100"/>
        </p:scale>
        <p:origin x="462" y="6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2" d="100"/>
          <a:sy n="52" d="100"/>
        </p:scale>
        <p:origin x="-2844" y="-108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chran, Jenifer" userId="6edbe606-61b0-45bf-bf0a-b4dd29214c04" providerId="ADAL" clId="{44DAEB43-B864-488E-A5AA-F4B83F347A85}"/>
    <pc:docChg chg="undo custSel addSld delSld modSld sldOrd">
      <pc:chgData name="Cochran, Jenifer" userId="6edbe606-61b0-45bf-bf0a-b4dd29214c04" providerId="ADAL" clId="{44DAEB43-B864-488E-A5AA-F4B83F347A85}" dt="2018-05-15T04:16:47.927" v="744" actId="6549"/>
      <pc:docMkLst>
        <pc:docMk/>
      </pc:docMkLst>
      <pc:sldChg chg="del">
        <pc:chgData name="Cochran, Jenifer" userId="6edbe606-61b0-45bf-bf0a-b4dd29214c04" providerId="ADAL" clId="{44DAEB43-B864-488E-A5AA-F4B83F347A85}" dt="2018-05-15T04:05:08.941" v="370" actId="2696"/>
        <pc:sldMkLst>
          <pc:docMk/>
          <pc:sldMk cId="881485249" sldId="264"/>
        </pc:sldMkLst>
      </pc:sldChg>
      <pc:sldChg chg="modSp">
        <pc:chgData name="Cochran, Jenifer" userId="6edbe606-61b0-45bf-bf0a-b4dd29214c04" providerId="ADAL" clId="{44DAEB43-B864-488E-A5AA-F4B83F347A85}" dt="2018-05-15T03:47:48.726" v="21" actId="20577"/>
        <pc:sldMkLst>
          <pc:docMk/>
          <pc:sldMk cId="3575878345" sldId="267"/>
        </pc:sldMkLst>
        <pc:spChg chg="mod">
          <ac:chgData name="Cochran, Jenifer" userId="6edbe606-61b0-45bf-bf0a-b4dd29214c04" providerId="ADAL" clId="{44DAEB43-B864-488E-A5AA-F4B83F347A85}" dt="2018-05-15T03:47:48.726" v="21" actId="20577"/>
          <ac:spMkLst>
            <pc:docMk/>
            <pc:sldMk cId="3575878345" sldId="267"/>
            <ac:spMk id="4" creationId="{A8E5FCE4-DCF2-4359-99FD-05B113E24609}"/>
          </ac:spMkLst>
        </pc:spChg>
      </pc:sldChg>
      <pc:sldChg chg="modSp">
        <pc:chgData name="Cochran, Jenifer" userId="6edbe606-61b0-45bf-bf0a-b4dd29214c04" providerId="ADAL" clId="{44DAEB43-B864-488E-A5AA-F4B83F347A85}" dt="2018-05-15T04:15:10.212" v="739" actId="1076"/>
        <pc:sldMkLst>
          <pc:docMk/>
          <pc:sldMk cId="3041155631" sldId="272"/>
        </pc:sldMkLst>
        <pc:spChg chg="mod">
          <ac:chgData name="Cochran, Jenifer" userId="6edbe606-61b0-45bf-bf0a-b4dd29214c04" providerId="ADAL" clId="{44DAEB43-B864-488E-A5AA-F4B83F347A85}" dt="2018-05-15T04:15:10.212" v="739" actId="1076"/>
          <ac:spMkLst>
            <pc:docMk/>
            <pc:sldMk cId="3041155631" sldId="272"/>
            <ac:spMk id="2" creationId="{9D825144-CD52-44ED-824D-6288B76F332D}"/>
          </ac:spMkLst>
        </pc:spChg>
      </pc:sldChg>
      <pc:sldChg chg="modSp">
        <pc:chgData name="Cochran, Jenifer" userId="6edbe606-61b0-45bf-bf0a-b4dd29214c04" providerId="ADAL" clId="{44DAEB43-B864-488E-A5AA-F4B83F347A85}" dt="2018-05-15T04:16:47.927" v="744" actId="6549"/>
        <pc:sldMkLst>
          <pc:docMk/>
          <pc:sldMk cId="1417907416" sldId="276"/>
        </pc:sldMkLst>
        <pc:spChg chg="mod">
          <ac:chgData name="Cochran, Jenifer" userId="6edbe606-61b0-45bf-bf0a-b4dd29214c04" providerId="ADAL" clId="{44DAEB43-B864-488E-A5AA-F4B83F347A85}" dt="2018-05-15T04:16:47.927" v="744" actId="6549"/>
          <ac:spMkLst>
            <pc:docMk/>
            <pc:sldMk cId="1417907416" sldId="276"/>
            <ac:spMk id="6" creationId="{E8B95493-A1A0-4123-8DBF-2FDBACA61E8E}"/>
          </ac:spMkLst>
        </pc:spChg>
      </pc:sldChg>
      <pc:sldChg chg="addSp delSp modSp">
        <pc:chgData name="Cochran, Jenifer" userId="6edbe606-61b0-45bf-bf0a-b4dd29214c04" providerId="ADAL" clId="{44DAEB43-B864-488E-A5AA-F4B83F347A85}" dt="2018-05-15T03:49:00.111" v="87" actId="20577"/>
        <pc:sldMkLst>
          <pc:docMk/>
          <pc:sldMk cId="1714969340" sldId="277"/>
        </pc:sldMkLst>
        <pc:spChg chg="add del mod">
          <ac:chgData name="Cochran, Jenifer" userId="6edbe606-61b0-45bf-bf0a-b4dd29214c04" providerId="ADAL" clId="{44DAEB43-B864-488E-A5AA-F4B83F347A85}" dt="2018-05-15T03:48:40.439" v="53" actId="478"/>
          <ac:spMkLst>
            <pc:docMk/>
            <pc:sldMk cId="1714969340" sldId="277"/>
            <ac:spMk id="2" creationId="{FC6D97E3-1685-4386-A9A0-7CECED01E20E}"/>
          </ac:spMkLst>
        </pc:spChg>
        <pc:spChg chg="mod">
          <ac:chgData name="Cochran, Jenifer" userId="6edbe606-61b0-45bf-bf0a-b4dd29214c04" providerId="ADAL" clId="{44DAEB43-B864-488E-A5AA-F4B83F347A85}" dt="2018-05-15T03:49:00.111" v="87" actId="20577"/>
          <ac:spMkLst>
            <pc:docMk/>
            <pc:sldMk cId="1714969340" sldId="277"/>
            <ac:spMk id="3" creationId="{865B7AE7-AB4D-41F2-887B-8875C6C319BC}"/>
          </ac:spMkLst>
        </pc:spChg>
        <pc:spChg chg="add del">
          <ac:chgData name="Cochran, Jenifer" userId="6edbe606-61b0-45bf-bf0a-b4dd29214c04" providerId="ADAL" clId="{44DAEB43-B864-488E-A5AA-F4B83F347A85}" dt="2018-05-15T03:48:05.548" v="23" actId="20577"/>
          <ac:spMkLst>
            <pc:docMk/>
            <pc:sldMk cId="1714969340" sldId="277"/>
            <ac:spMk id="6" creationId="{F6FEAAA9-B279-43FB-A669-01976169C9E7}"/>
          </ac:spMkLst>
        </pc:spChg>
        <pc:spChg chg="add del">
          <ac:chgData name="Cochran, Jenifer" userId="6edbe606-61b0-45bf-bf0a-b4dd29214c04" providerId="ADAL" clId="{44DAEB43-B864-488E-A5AA-F4B83F347A85}" dt="2018-05-15T03:48:35.348" v="50" actId="20577"/>
          <ac:spMkLst>
            <pc:docMk/>
            <pc:sldMk cId="1714969340" sldId="277"/>
            <ac:spMk id="7" creationId="{69C6CBAE-0AC7-4AF0-AC5F-9FD214B422C4}"/>
          </ac:spMkLst>
        </pc:spChg>
        <pc:spChg chg="add del">
          <ac:chgData name="Cochran, Jenifer" userId="6edbe606-61b0-45bf-bf0a-b4dd29214c04" providerId="ADAL" clId="{44DAEB43-B864-488E-A5AA-F4B83F347A85}" dt="2018-05-15T03:48:35.348" v="50" actId="20577"/>
          <ac:spMkLst>
            <pc:docMk/>
            <pc:sldMk cId="1714969340" sldId="277"/>
            <ac:spMk id="8" creationId="{3E4EEA1A-AC00-4940-9F90-89681E31CDA4}"/>
          </ac:spMkLst>
        </pc:spChg>
        <pc:spChg chg="add del">
          <ac:chgData name="Cochran, Jenifer" userId="6edbe606-61b0-45bf-bf0a-b4dd29214c04" providerId="ADAL" clId="{44DAEB43-B864-488E-A5AA-F4B83F347A85}" dt="2018-05-15T03:48:35.348" v="50" actId="20577"/>
          <ac:spMkLst>
            <pc:docMk/>
            <pc:sldMk cId="1714969340" sldId="277"/>
            <ac:spMk id="9" creationId="{7E461415-6687-48BA-9C30-DBEBB00E2DB7}"/>
          </ac:spMkLst>
        </pc:spChg>
        <pc:picChg chg="mod">
          <ac:chgData name="Cochran, Jenifer" userId="6edbe606-61b0-45bf-bf0a-b4dd29214c04" providerId="ADAL" clId="{44DAEB43-B864-488E-A5AA-F4B83F347A85}" dt="2018-05-15T03:48:45.606" v="54" actId="1076"/>
          <ac:picMkLst>
            <pc:docMk/>
            <pc:sldMk cId="1714969340" sldId="277"/>
            <ac:picMk id="4" creationId="{23ED9C5D-08AC-4A40-830E-42586857BBF0}"/>
          </ac:picMkLst>
        </pc:picChg>
        <pc:picChg chg="add mod">
          <ac:chgData name="Cochran, Jenifer" userId="6edbe606-61b0-45bf-bf0a-b4dd29214c04" providerId="ADAL" clId="{44DAEB43-B864-488E-A5AA-F4B83F347A85}" dt="2018-05-15T03:48:38.114" v="52" actId="1076"/>
          <ac:picMkLst>
            <pc:docMk/>
            <pc:sldMk cId="1714969340" sldId="277"/>
            <ac:picMk id="10" creationId="{C9BC664D-7A97-41B5-A185-0A34323E538F}"/>
          </ac:picMkLst>
        </pc:picChg>
      </pc:sldChg>
      <pc:sldChg chg="addSp delSp modSp">
        <pc:chgData name="Cochran, Jenifer" userId="6edbe606-61b0-45bf-bf0a-b4dd29214c04" providerId="ADAL" clId="{44DAEB43-B864-488E-A5AA-F4B83F347A85}" dt="2018-05-15T04:16:08.737" v="743" actId="478"/>
        <pc:sldMkLst>
          <pc:docMk/>
          <pc:sldMk cId="3771365190" sldId="278"/>
        </pc:sldMkLst>
        <pc:spChg chg="add del mod">
          <ac:chgData name="Cochran, Jenifer" userId="6edbe606-61b0-45bf-bf0a-b4dd29214c04" providerId="ADAL" clId="{44DAEB43-B864-488E-A5AA-F4B83F347A85}" dt="2018-05-15T04:16:08.737" v="743" actId="478"/>
          <ac:spMkLst>
            <pc:docMk/>
            <pc:sldMk cId="3771365190" sldId="278"/>
            <ac:spMk id="6" creationId="{827B5F95-F254-4EF9-9488-0673313030C8}"/>
          </ac:spMkLst>
        </pc:spChg>
        <pc:spChg chg="add del mod">
          <ac:chgData name="Cochran, Jenifer" userId="6edbe606-61b0-45bf-bf0a-b4dd29214c04" providerId="ADAL" clId="{44DAEB43-B864-488E-A5AA-F4B83F347A85}" dt="2018-05-15T04:16:08.737" v="743" actId="478"/>
          <ac:spMkLst>
            <pc:docMk/>
            <pc:sldMk cId="3771365190" sldId="278"/>
            <ac:spMk id="8" creationId="{428C1C80-0128-4B3A-8D38-35F584DC17CB}"/>
          </ac:spMkLst>
        </pc:spChg>
        <pc:spChg chg="add del mod">
          <ac:chgData name="Cochran, Jenifer" userId="6edbe606-61b0-45bf-bf0a-b4dd29214c04" providerId="ADAL" clId="{44DAEB43-B864-488E-A5AA-F4B83F347A85}" dt="2018-05-15T04:16:08.737" v="743" actId="478"/>
          <ac:spMkLst>
            <pc:docMk/>
            <pc:sldMk cId="3771365190" sldId="278"/>
            <ac:spMk id="9" creationId="{127C8739-13D5-4E0A-B250-6552205EEAEE}"/>
          </ac:spMkLst>
        </pc:spChg>
        <pc:cxnChg chg="add del mod">
          <ac:chgData name="Cochran, Jenifer" userId="6edbe606-61b0-45bf-bf0a-b4dd29214c04" providerId="ADAL" clId="{44DAEB43-B864-488E-A5AA-F4B83F347A85}" dt="2018-05-15T04:16:08.737" v="743" actId="478"/>
          <ac:cxnSpMkLst>
            <pc:docMk/>
            <pc:sldMk cId="3771365190" sldId="278"/>
            <ac:cxnSpMk id="10" creationId="{3D0C97EA-A606-404C-8D80-896F9FD6C2BE}"/>
          </ac:cxnSpMkLst>
        </pc:cxnChg>
        <pc:cxnChg chg="add del mod">
          <ac:chgData name="Cochran, Jenifer" userId="6edbe606-61b0-45bf-bf0a-b4dd29214c04" providerId="ADAL" clId="{44DAEB43-B864-488E-A5AA-F4B83F347A85}" dt="2018-05-15T04:16:08.737" v="743" actId="478"/>
          <ac:cxnSpMkLst>
            <pc:docMk/>
            <pc:sldMk cId="3771365190" sldId="278"/>
            <ac:cxnSpMk id="11" creationId="{66D9637C-FCE1-4E0E-9B15-641A3B4806BC}"/>
          </ac:cxnSpMkLst>
        </pc:cxnChg>
      </pc:sldChg>
      <pc:sldChg chg="addSp modSp modAnim">
        <pc:chgData name="Cochran, Jenifer" userId="6edbe606-61b0-45bf-bf0a-b4dd29214c04" providerId="ADAL" clId="{44DAEB43-B864-488E-A5AA-F4B83F347A85}" dt="2018-05-15T03:55:18.668" v="244" actId="1076"/>
        <pc:sldMkLst>
          <pc:docMk/>
          <pc:sldMk cId="194682651" sldId="281"/>
        </pc:sldMkLst>
        <pc:spChg chg="mod">
          <ac:chgData name="Cochran, Jenifer" userId="6edbe606-61b0-45bf-bf0a-b4dd29214c04" providerId="ADAL" clId="{44DAEB43-B864-488E-A5AA-F4B83F347A85}" dt="2018-05-15T03:53:23.799" v="204" actId="1076"/>
          <ac:spMkLst>
            <pc:docMk/>
            <pc:sldMk cId="194682651" sldId="281"/>
            <ac:spMk id="2" creationId="{80633FF3-0E41-492B-98D0-2B8A73313B5A}"/>
          </ac:spMkLst>
        </pc:spChg>
        <pc:spChg chg="mod">
          <ac:chgData name="Cochran, Jenifer" userId="6edbe606-61b0-45bf-bf0a-b4dd29214c04" providerId="ADAL" clId="{44DAEB43-B864-488E-A5AA-F4B83F347A85}" dt="2018-05-15T03:49:49.733" v="95" actId="1076"/>
          <ac:spMkLst>
            <pc:docMk/>
            <pc:sldMk cId="194682651" sldId="281"/>
            <ac:spMk id="3" creationId="{C095B8AC-F699-48DD-8526-7556E632E391}"/>
          </ac:spMkLst>
        </pc:spChg>
        <pc:spChg chg="add mod">
          <ac:chgData name="Cochran, Jenifer" userId="6edbe606-61b0-45bf-bf0a-b4dd29214c04" providerId="ADAL" clId="{44DAEB43-B864-488E-A5AA-F4B83F347A85}" dt="2018-05-15T03:54:51.507" v="223" actId="1076"/>
          <ac:spMkLst>
            <pc:docMk/>
            <pc:sldMk cId="194682651" sldId="281"/>
            <ac:spMk id="5" creationId="{C413E90E-4AA1-45B9-A3D6-2EAC114DEB47}"/>
          </ac:spMkLst>
        </pc:spChg>
        <pc:spChg chg="add mod">
          <ac:chgData name="Cochran, Jenifer" userId="6edbe606-61b0-45bf-bf0a-b4dd29214c04" providerId="ADAL" clId="{44DAEB43-B864-488E-A5AA-F4B83F347A85}" dt="2018-05-15T03:54:59.557" v="235" actId="20577"/>
          <ac:spMkLst>
            <pc:docMk/>
            <pc:sldMk cId="194682651" sldId="281"/>
            <ac:spMk id="6" creationId="{55C52FE3-2F13-4678-9FC4-7C391FDCF357}"/>
          </ac:spMkLst>
        </pc:spChg>
        <pc:spChg chg="add mod">
          <ac:chgData name="Cochran, Jenifer" userId="6edbe606-61b0-45bf-bf0a-b4dd29214c04" providerId="ADAL" clId="{44DAEB43-B864-488E-A5AA-F4B83F347A85}" dt="2018-05-15T03:55:03.708" v="241" actId="20577"/>
          <ac:spMkLst>
            <pc:docMk/>
            <pc:sldMk cId="194682651" sldId="281"/>
            <ac:spMk id="7" creationId="{C201D6C1-00E6-476C-B256-825CCA7BE9BE}"/>
          </ac:spMkLst>
        </pc:spChg>
        <pc:spChg chg="add mod">
          <ac:chgData name="Cochran, Jenifer" userId="6edbe606-61b0-45bf-bf0a-b4dd29214c04" providerId="ADAL" clId="{44DAEB43-B864-488E-A5AA-F4B83F347A85}" dt="2018-05-15T03:55:09.639" v="242" actId="1076"/>
          <ac:spMkLst>
            <pc:docMk/>
            <pc:sldMk cId="194682651" sldId="281"/>
            <ac:spMk id="8" creationId="{703FDF12-08A0-4A2A-83A3-F115830C09DB}"/>
          </ac:spMkLst>
        </pc:spChg>
        <pc:spChg chg="add mod">
          <ac:chgData name="Cochran, Jenifer" userId="6edbe606-61b0-45bf-bf0a-b4dd29214c04" providerId="ADAL" clId="{44DAEB43-B864-488E-A5AA-F4B83F347A85}" dt="2018-05-15T03:54:51.507" v="223" actId="1076"/>
          <ac:spMkLst>
            <pc:docMk/>
            <pc:sldMk cId="194682651" sldId="281"/>
            <ac:spMk id="9" creationId="{39280099-67A0-43A9-B55E-E74C7F6930FE}"/>
          </ac:spMkLst>
        </pc:spChg>
        <pc:spChg chg="add mod">
          <ac:chgData name="Cochran, Jenifer" userId="6edbe606-61b0-45bf-bf0a-b4dd29214c04" providerId="ADAL" clId="{44DAEB43-B864-488E-A5AA-F4B83F347A85}" dt="2018-05-15T03:55:18.668" v="244" actId="1076"/>
          <ac:spMkLst>
            <pc:docMk/>
            <pc:sldMk cId="194682651" sldId="281"/>
            <ac:spMk id="10" creationId="{60C08908-B494-4A16-AB05-D8F613EBAB57}"/>
          </ac:spMkLst>
        </pc:spChg>
        <pc:spChg chg="add mod">
          <ac:chgData name="Cochran, Jenifer" userId="6edbe606-61b0-45bf-bf0a-b4dd29214c04" providerId="ADAL" clId="{44DAEB43-B864-488E-A5AA-F4B83F347A85}" dt="2018-05-15T03:54:55.792" v="229" actId="20577"/>
          <ac:spMkLst>
            <pc:docMk/>
            <pc:sldMk cId="194682651" sldId="281"/>
            <ac:spMk id="47" creationId="{43FA6F58-8892-47D4-BE1A-5849B6055B27}"/>
          </ac:spMkLst>
        </pc:spChg>
        <pc:spChg chg="add mod">
          <ac:chgData name="Cochran, Jenifer" userId="6edbe606-61b0-45bf-bf0a-b4dd29214c04" providerId="ADAL" clId="{44DAEB43-B864-488E-A5AA-F4B83F347A85}" dt="2018-05-15T03:55:12.983" v="243" actId="1076"/>
          <ac:spMkLst>
            <pc:docMk/>
            <pc:sldMk cId="194682651" sldId="281"/>
            <ac:spMk id="61" creationId="{BB4E17C0-2E43-4223-B11F-E71E7AA3DED5}"/>
          </ac:spMkLst>
        </pc:spChg>
        <pc:cxnChg chg="add mod">
          <ac:chgData name="Cochran, Jenifer" userId="6edbe606-61b0-45bf-bf0a-b4dd29214c04" providerId="ADAL" clId="{44DAEB43-B864-488E-A5AA-F4B83F347A85}" dt="2018-05-15T03:54:51.507" v="223" actId="1076"/>
          <ac:cxnSpMkLst>
            <pc:docMk/>
            <pc:sldMk cId="194682651" sldId="281"/>
            <ac:cxnSpMk id="11" creationId="{B1993B06-9660-4EF6-805E-3B870956A7DE}"/>
          </ac:cxnSpMkLst>
        </pc:cxnChg>
        <pc:cxnChg chg="add mod">
          <ac:chgData name="Cochran, Jenifer" userId="6edbe606-61b0-45bf-bf0a-b4dd29214c04" providerId="ADAL" clId="{44DAEB43-B864-488E-A5AA-F4B83F347A85}" dt="2018-05-15T03:54:51.507" v="223" actId="1076"/>
          <ac:cxnSpMkLst>
            <pc:docMk/>
            <pc:sldMk cId="194682651" sldId="281"/>
            <ac:cxnSpMk id="12" creationId="{2A028926-3CA0-4638-909A-F99D514D6186}"/>
          </ac:cxnSpMkLst>
        </pc:cxnChg>
        <pc:cxnChg chg="add mod">
          <ac:chgData name="Cochran, Jenifer" userId="6edbe606-61b0-45bf-bf0a-b4dd29214c04" providerId="ADAL" clId="{44DAEB43-B864-488E-A5AA-F4B83F347A85}" dt="2018-05-15T03:55:09.639" v="242" actId="1076"/>
          <ac:cxnSpMkLst>
            <pc:docMk/>
            <pc:sldMk cId="194682651" sldId="281"/>
            <ac:cxnSpMk id="13" creationId="{B8FA412C-2405-4639-BEF9-8CEA17E35C16}"/>
          </ac:cxnSpMkLst>
        </pc:cxnChg>
        <pc:cxnChg chg="add mod">
          <ac:chgData name="Cochran, Jenifer" userId="6edbe606-61b0-45bf-bf0a-b4dd29214c04" providerId="ADAL" clId="{44DAEB43-B864-488E-A5AA-F4B83F347A85}" dt="2018-05-15T03:54:51.507" v="223" actId="1076"/>
          <ac:cxnSpMkLst>
            <pc:docMk/>
            <pc:sldMk cId="194682651" sldId="281"/>
            <ac:cxnSpMk id="14" creationId="{6CFB18D1-1DB6-43DA-B966-594782AA1FC9}"/>
          </ac:cxnSpMkLst>
        </pc:cxnChg>
        <pc:cxnChg chg="add mod">
          <ac:chgData name="Cochran, Jenifer" userId="6edbe606-61b0-45bf-bf0a-b4dd29214c04" providerId="ADAL" clId="{44DAEB43-B864-488E-A5AA-F4B83F347A85}" dt="2018-05-15T03:55:18.668" v="244" actId="1076"/>
          <ac:cxnSpMkLst>
            <pc:docMk/>
            <pc:sldMk cId="194682651" sldId="281"/>
            <ac:cxnSpMk id="15" creationId="{5CB941FD-7300-44FF-B61C-60083E403C0F}"/>
          </ac:cxnSpMkLst>
        </pc:cxnChg>
        <pc:cxnChg chg="add mod">
          <ac:chgData name="Cochran, Jenifer" userId="6edbe606-61b0-45bf-bf0a-b4dd29214c04" providerId="ADAL" clId="{44DAEB43-B864-488E-A5AA-F4B83F347A85}" dt="2018-05-15T03:54:51.507" v="223" actId="1076"/>
          <ac:cxnSpMkLst>
            <pc:docMk/>
            <pc:sldMk cId="194682651" sldId="281"/>
            <ac:cxnSpMk id="48" creationId="{FA50FDA3-FB09-45DC-9039-A668AB471474}"/>
          </ac:cxnSpMkLst>
        </pc:cxnChg>
        <pc:cxnChg chg="add mod">
          <ac:chgData name="Cochran, Jenifer" userId="6edbe606-61b0-45bf-bf0a-b4dd29214c04" providerId="ADAL" clId="{44DAEB43-B864-488E-A5AA-F4B83F347A85}" dt="2018-05-15T03:55:12.983" v="243" actId="1076"/>
          <ac:cxnSpMkLst>
            <pc:docMk/>
            <pc:sldMk cId="194682651" sldId="281"/>
            <ac:cxnSpMk id="62" creationId="{CB70931D-996F-4A48-9A20-B04707DBE241}"/>
          </ac:cxnSpMkLst>
        </pc:cxnChg>
      </pc:sldChg>
      <pc:sldChg chg="addSp">
        <pc:chgData name="Cochran, Jenifer" userId="6edbe606-61b0-45bf-bf0a-b4dd29214c04" providerId="ADAL" clId="{44DAEB43-B864-488E-A5AA-F4B83F347A85}" dt="2018-05-15T04:11:51.156" v="727" actId="6549"/>
        <pc:sldMkLst>
          <pc:docMk/>
          <pc:sldMk cId="124807760" sldId="283"/>
        </pc:sldMkLst>
        <pc:spChg chg="add">
          <ac:chgData name="Cochran, Jenifer" userId="6edbe606-61b0-45bf-bf0a-b4dd29214c04" providerId="ADAL" clId="{44DAEB43-B864-488E-A5AA-F4B83F347A85}" dt="2018-05-15T04:11:51.156" v="727" actId="6549"/>
          <ac:spMkLst>
            <pc:docMk/>
            <pc:sldMk cId="124807760" sldId="283"/>
            <ac:spMk id="4" creationId="{1C54232F-89F5-40D4-B9E4-8D4DC00D2198}"/>
          </ac:spMkLst>
        </pc:spChg>
      </pc:sldChg>
      <pc:sldChg chg="addSp">
        <pc:chgData name="Cochran, Jenifer" userId="6edbe606-61b0-45bf-bf0a-b4dd29214c04" providerId="ADAL" clId="{44DAEB43-B864-488E-A5AA-F4B83F347A85}" dt="2018-05-15T04:11:53.034" v="728" actId="6549"/>
        <pc:sldMkLst>
          <pc:docMk/>
          <pc:sldMk cId="447859042" sldId="284"/>
        </pc:sldMkLst>
        <pc:spChg chg="add">
          <ac:chgData name="Cochran, Jenifer" userId="6edbe606-61b0-45bf-bf0a-b4dd29214c04" providerId="ADAL" clId="{44DAEB43-B864-488E-A5AA-F4B83F347A85}" dt="2018-05-15T04:11:53.034" v="728" actId="6549"/>
          <ac:spMkLst>
            <pc:docMk/>
            <pc:sldMk cId="447859042" sldId="284"/>
            <ac:spMk id="9" creationId="{8BB2B765-91EF-4AF7-BBBA-7DF4D516DAEF}"/>
          </ac:spMkLst>
        </pc:spChg>
      </pc:sldChg>
      <pc:sldChg chg="addSp modSp modAnim modNotesTx">
        <pc:chgData name="Cochran, Jenifer" userId="6edbe606-61b0-45bf-bf0a-b4dd29214c04" providerId="ADAL" clId="{44DAEB43-B864-488E-A5AA-F4B83F347A85}" dt="2018-05-15T04:11:31.217" v="723" actId="6549"/>
        <pc:sldMkLst>
          <pc:docMk/>
          <pc:sldMk cId="2292115469" sldId="285"/>
        </pc:sldMkLst>
        <pc:spChg chg="mod">
          <ac:chgData name="Cochran, Jenifer" userId="6edbe606-61b0-45bf-bf0a-b4dd29214c04" providerId="ADAL" clId="{44DAEB43-B864-488E-A5AA-F4B83F347A85}" dt="2018-05-15T04:00:57.865" v="273" actId="20577"/>
          <ac:spMkLst>
            <pc:docMk/>
            <pc:sldMk cId="2292115469" sldId="285"/>
            <ac:spMk id="10" creationId="{0A6D7224-E5C7-48B6-9AFB-CD9D2A3F7134}"/>
          </ac:spMkLst>
        </pc:spChg>
        <pc:spChg chg="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11" creationId="{AA300DF0-7D7D-4B9F-A033-9FF7045AABA7}"/>
          </ac:spMkLst>
        </pc:spChg>
        <pc:spChg chg="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12" creationId="{6F2CFDAC-BEC1-484D-B466-56C86897D853}"/>
          </ac:spMkLst>
        </pc:spChg>
        <pc:spChg chg="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13" creationId="{E25C74EC-A5E4-470E-BC93-517D9EBADE0A}"/>
          </ac:spMkLst>
        </pc:spChg>
        <pc:spChg chg="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14" creationId="{DB39E314-1CB3-42DF-9A45-5DB4B0EBEC2B}"/>
          </ac:spMkLst>
        </pc:spChg>
        <pc:spChg chg="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15" creationId="{3D9E3A90-607F-40B0-96A0-DDE399756348}"/>
          </ac:spMkLst>
        </pc:spChg>
        <pc:spChg chg="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16" creationId="{34025708-8AD5-4E7F-8566-83AC109B8870}"/>
          </ac:spMkLst>
        </pc:spChg>
        <pc:spChg chg="add mod">
          <ac:chgData name="Cochran, Jenifer" userId="6edbe606-61b0-45bf-bf0a-b4dd29214c04" providerId="ADAL" clId="{44DAEB43-B864-488E-A5AA-F4B83F347A85}" dt="2018-05-15T03:49:18.141" v="89" actId="571"/>
          <ac:spMkLst>
            <pc:docMk/>
            <pc:sldMk cId="2292115469" sldId="285"/>
            <ac:spMk id="75" creationId="{6EDAB565-E4D7-4DA8-A1B9-FE1E6C5BB2BD}"/>
          </ac:spMkLst>
        </pc:spChg>
        <pc:spChg chg="add 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76" creationId="{1C4923A1-F322-45C0-B50D-A28354F17138}"/>
          </ac:spMkLst>
        </pc:spChg>
        <pc:spChg chg="add 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77" creationId="{0AB687CE-DF05-4BE1-BFB5-CB0FF734F7D7}"/>
          </ac:spMkLst>
        </pc:spChg>
        <pc:spChg chg="add 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78" creationId="{D47EED5C-4797-40F8-82AD-864441B88C6C}"/>
          </ac:spMkLst>
        </pc:spChg>
        <pc:spChg chg="add 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79" creationId="{105E4033-0D18-4BE0-86B8-7F42C11D53CD}"/>
          </ac:spMkLst>
        </pc:spChg>
        <pc:spChg chg="add mod">
          <ac:chgData name="Cochran, Jenifer" userId="6edbe606-61b0-45bf-bf0a-b4dd29214c04" providerId="ADAL" clId="{44DAEB43-B864-488E-A5AA-F4B83F347A85}" dt="2018-05-15T04:04:48.348" v="368" actId="1076"/>
          <ac:spMkLst>
            <pc:docMk/>
            <pc:sldMk cId="2292115469" sldId="285"/>
            <ac:spMk id="80" creationId="{067941C0-9053-4F99-956B-AABEC8D9BDFE}"/>
          </ac:spMkLst>
        </pc:spChg>
        <pc:spChg chg="add mod">
          <ac:chgData name="Cochran, Jenifer" userId="6edbe606-61b0-45bf-bf0a-b4dd29214c04" providerId="ADAL" clId="{44DAEB43-B864-488E-A5AA-F4B83F347A85}" dt="2018-05-15T04:05:32.298" v="374" actId="1076"/>
          <ac:spMkLst>
            <pc:docMk/>
            <pc:sldMk cId="2292115469" sldId="285"/>
            <ac:spMk id="81" creationId="{96624CD5-DCB7-4166-B8F8-76955C1D992F}"/>
          </ac:spMkLst>
        </pc:spChg>
        <pc:spChg chg="add mod">
          <ac:chgData name="Cochran, Jenifer" userId="6edbe606-61b0-45bf-bf0a-b4dd29214c04" providerId="ADAL" clId="{44DAEB43-B864-488E-A5AA-F4B83F347A85}" dt="2018-05-15T04:05:28.374" v="373" actId="1076"/>
          <ac:spMkLst>
            <pc:docMk/>
            <pc:sldMk cId="2292115469" sldId="285"/>
            <ac:spMk id="82" creationId="{C0233907-4543-4803-84AB-7BF2A2AA9939}"/>
          </ac:spMkLst>
        </pc:spChg>
        <pc:spChg chg="add mod">
          <ac:chgData name="Cochran, Jenifer" userId="6edbe606-61b0-45bf-bf0a-b4dd29214c04" providerId="ADAL" clId="{44DAEB43-B864-488E-A5AA-F4B83F347A85}" dt="2018-05-15T04:05:41.266" v="376" actId="1076"/>
          <ac:spMkLst>
            <pc:docMk/>
            <pc:sldMk cId="2292115469" sldId="285"/>
            <ac:spMk id="83" creationId="{531238BF-4851-4012-8BC9-6B9C9430892F}"/>
          </ac:spMkLst>
        </pc:spChg>
        <pc:spChg chg="add mod">
          <ac:chgData name="Cochran, Jenifer" userId="6edbe606-61b0-45bf-bf0a-b4dd29214c04" providerId="ADAL" clId="{44DAEB43-B864-488E-A5AA-F4B83F347A85}" dt="2018-05-15T04:05:37.250" v="375" actId="1076"/>
          <ac:spMkLst>
            <pc:docMk/>
            <pc:sldMk cId="2292115469" sldId="285"/>
            <ac:spMk id="84" creationId="{8B988DBD-72FF-40A3-9D19-AC3431DE251E}"/>
          </ac:spMkLst>
        </pc:spChg>
        <pc:spChg chg="add">
          <ac:chgData name="Cochran, Jenifer" userId="6edbe606-61b0-45bf-bf0a-b4dd29214c04" providerId="ADAL" clId="{44DAEB43-B864-488E-A5AA-F4B83F347A85}" dt="2018-05-15T04:11:31.217" v="723" actId="6549"/>
          <ac:spMkLst>
            <pc:docMk/>
            <pc:sldMk cId="2292115469" sldId="285"/>
            <ac:spMk id="85" creationId="{39A1D85A-8273-476B-AF3F-A04AC5E838B9}"/>
          </ac:spMkLst>
        </pc:spChg>
        <pc:cxnChg chg="mod">
          <ac:chgData name="Cochran, Jenifer" userId="6edbe606-61b0-45bf-bf0a-b4dd29214c04" providerId="ADAL" clId="{44DAEB43-B864-488E-A5AA-F4B83F347A85}" dt="2018-05-15T04:04:48.348" v="368" actId="1076"/>
          <ac:cxnSpMkLst>
            <pc:docMk/>
            <pc:sldMk cId="2292115469" sldId="285"/>
            <ac:cxnSpMk id="18" creationId="{1F924EEE-CC87-49BB-9A0D-8C645447F6D9}"/>
          </ac:cxnSpMkLst>
        </pc:cxnChg>
        <pc:cxnChg chg="mod">
          <ac:chgData name="Cochran, Jenifer" userId="6edbe606-61b0-45bf-bf0a-b4dd29214c04" providerId="ADAL" clId="{44DAEB43-B864-488E-A5AA-F4B83F347A85}" dt="2018-05-15T04:04:48.348" v="368" actId="1076"/>
          <ac:cxnSpMkLst>
            <pc:docMk/>
            <pc:sldMk cId="2292115469" sldId="285"/>
            <ac:cxnSpMk id="19" creationId="{4BD45577-367C-4335-AE10-0A036B7A352D}"/>
          </ac:cxnSpMkLst>
        </pc:cxnChg>
        <pc:cxnChg chg="mod">
          <ac:chgData name="Cochran, Jenifer" userId="6edbe606-61b0-45bf-bf0a-b4dd29214c04" providerId="ADAL" clId="{44DAEB43-B864-488E-A5AA-F4B83F347A85}" dt="2018-05-15T04:04:48.348" v="368" actId="1076"/>
          <ac:cxnSpMkLst>
            <pc:docMk/>
            <pc:sldMk cId="2292115469" sldId="285"/>
            <ac:cxnSpMk id="20" creationId="{C875880C-EBEB-4D13-A9AA-884115674C69}"/>
          </ac:cxnSpMkLst>
        </pc:cxnChg>
        <pc:cxnChg chg="mod">
          <ac:chgData name="Cochran, Jenifer" userId="6edbe606-61b0-45bf-bf0a-b4dd29214c04" providerId="ADAL" clId="{44DAEB43-B864-488E-A5AA-F4B83F347A85}" dt="2018-05-15T04:04:48.348" v="368" actId="1076"/>
          <ac:cxnSpMkLst>
            <pc:docMk/>
            <pc:sldMk cId="2292115469" sldId="285"/>
            <ac:cxnSpMk id="28" creationId="{1F026455-436F-4DFD-A07D-74BCAEB79F97}"/>
          </ac:cxnSpMkLst>
        </pc:cxnChg>
        <pc:cxnChg chg="mod">
          <ac:chgData name="Cochran, Jenifer" userId="6edbe606-61b0-45bf-bf0a-b4dd29214c04" providerId="ADAL" clId="{44DAEB43-B864-488E-A5AA-F4B83F347A85}" dt="2018-05-15T04:04:48.348" v="368" actId="1076"/>
          <ac:cxnSpMkLst>
            <pc:docMk/>
            <pc:sldMk cId="2292115469" sldId="285"/>
            <ac:cxnSpMk id="31" creationId="{7AD7494C-5D9C-4D8B-966D-528F87FBA1E1}"/>
          </ac:cxnSpMkLst>
        </pc:cxnChg>
      </pc:sldChg>
      <pc:sldChg chg="addSp modSp">
        <pc:chgData name="Cochran, Jenifer" userId="6edbe606-61b0-45bf-bf0a-b4dd29214c04" providerId="ADAL" clId="{44DAEB43-B864-488E-A5AA-F4B83F347A85}" dt="2018-05-15T04:11:34.433" v="724" actId="6549"/>
        <pc:sldMkLst>
          <pc:docMk/>
          <pc:sldMk cId="1284556379" sldId="286"/>
        </pc:sldMkLst>
        <pc:spChg chg="add">
          <ac:chgData name="Cochran, Jenifer" userId="6edbe606-61b0-45bf-bf0a-b4dd29214c04" providerId="ADAL" clId="{44DAEB43-B864-488E-A5AA-F4B83F347A85}" dt="2018-05-15T04:11:34.433" v="724" actId="6549"/>
          <ac:spMkLst>
            <pc:docMk/>
            <pc:sldMk cId="1284556379" sldId="286"/>
            <ac:spMk id="5" creationId="{130A2411-4499-467C-BFFA-B32977D58DCA}"/>
          </ac:spMkLst>
        </pc:spChg>
        <pc:picChg chg="mod">
          <ac:chgData name="Cochran, Jenifer" userId="6edbe606-61b0-45bf-bf0a-b4dd29214c04" providerId="ADAL" clId="{44DAEB43-B864-488E-A5AA-F4B83F347A85}" dt="2018-05-15T04:11:22.999" v="722" actId="1076"/>
          <ac:picMkLst>
            <pc:docMk/>
            <pc:sldMk cId="1284556379" sldId="286"/>
            <ac:picMk id="4" creationId="{7862BB96-CAA7-4A7A-8C39-62B92EC328DF}"/>
          </ac:picMkLst>
        </pc:picChg>
      </pc:sldChg>
      <pc:sldChg chg="addSp delSp modSp add">
        <pc:chgData name="Cochran, Jenifer" userId="6edbe606-61b0-45bf-bf0a-b4dd29214c04" providerId="ADAL" clId="{44DAEB43-B864-488E-A5AA-F4B83F347A85}" dt="2018-05-15T04:11:41.106" v="725" actId="6549"/>
        <pc:sldMkLst>
          <pc:docMk/>
          <pc:sldMk cId="3432090214" sldId="287"/>
        </pc:sldMkLst>
        <pc:spChg chg="del mod">
          <ac:chgData name="Cochran, Jenifer" userId="6edbe606-61b0-45bf-bf0a-b4dd29214c04" providerId="ADAL" clId="{44DAEB43-B864-488E-A5AA-F4B83F347A85}" dt="2018-05-15T04:08:14.183" v="619" actId="478"/>
          <ac:spMkLst>
            <pc:docMk/>
            <pc:sldMk cId="3432090214" sldId="287"/>
            <ac:spMk id="2" creationId="{9194D2D7-911E-402D-A0B0-04D003664B11}"/>
          </ac:spMkLst>
        </pc:spChg>
        <pc:spChg chg="mod">
          <ac:chgData name="Cochran, Jenifer" userId="6edbe606-61b0-45bf-bf0a-b4dd29214c04" providerId="ADAL" clId="{44DAEB43-B864-488E-A5AA-F4B83F347A85}" dt="2018-05-15T04:09:28.692" v="667" actId="1076"/>
          <ac:spMkLst>
            <pc:docMk/>
            <pc:sldMk cId="3432090214" sldId="287"/>
            <ac:spMk id="3" creationId="{60C2B53A-6895-4806-ABE9-45FAC0579C53}"/>
          </ac:spMkLst>
        </pc:spChg>
        <pc:spChg chg="add">
          <ac:chgData name="Cochran, Jenifer" userId="6edbe606-61b0-45bf-bf0a-b4dd29214c04" providerId="ADAL" clId="{44DAEB43-B864-488E-A5AA-F4B83F347A85}" dt="2018-05-15T04:11:41.106" v="725" actId="6549"/>
          <ac:spMkLst>
            <pc:docMk/>
            <pc:sldMk cId="3432090214" sldId="287"/>
            <ac:spMk id="4" creationId="{084D5F4D-6B4C-406F-9B6B-913AA115F795}"/>
          </ac:spMkLst>
        </pc:spChg>
      </pc:sldChg>
      <pc:sldChg chg="addSp modSp add ord">
        <pc:chgData name="Cochran, Jenifer" userId="6edbe606-61b0-45bf-bf0a-b4dd29214c04" providerId="ADAL" clId="{44DAEB43-B864-488E-A5AA-F4B83F347A85}" dt="2018-05-15T04:11:44.953" v="726" actId="6549"/>
        <pc:sldMkLst>
          <pc:docMk/>
          <pc:sldMk cId="452628095" sldId="288"/>
        </pc:sldMkLst>
        <pc:spChg chg="mod">
          <ac:chgData name="Cochran, Jenifer" userId="6edbe606-61b0-45bf-bf0a-b4dd29214c04" providerId="ADAL" clId="{44DAEB43-B864-488E-A5AA-F4B83F347A85}" dt="2018-05-15T04:09:47.164" v="719" actId="20577"/>
          <ac:spMkLst>
            <pc:docMk/>
            <pc:sldMk cId="452628095" sldId="288"/>
            <ac:spMk id="3" creationId="{60C2B53A-6895-4806-ABE9-45FAC0579C53}"/>
          </ac:spMkLst>
        </pc:spChg>
        <pc:spChg chg="add">
          <ac:chgData name="Cochran, Jenifer" userId="6edbe606-61b0-45bf-bf0a-b4dd29214c04" providerId="ADAL" clId="{44DAEB43-B864-488E-A5AA-F4B83F347A85}" dt="2018-05-15T04:11:44.953" v="726" actId="6549"/>
          <ac:spMkLst>
            <pc:docMk/>
            <pc:sldMk cId="452628095" sldId="288"/>
            <ac:spMk id="4" creationId="{977C38FE-9C26-44BE-996A-D1D159DEF450}"/>
          </ac:spMkLst>
        </pc:spChg>
      </pc:sldChg>
    </pc:docChg>
  </pc:docChgLst>
  <pc:docChgLst>
    <pc:chgData name="Rees, Luke" userId="507cd78b-9d68-4075-b862-fca15fdc997d" providerId="ADAL" clId="{901F7449-468A-4841-A154-3CF58A95B106}"/>
    <pc:docChg chg="modSld">
      <pc:chgData name="Rees, Luke" userId="507cd78b-9d68-4075-b862-fca15fdc997d" providerId="ADAL" clId="{901F7449-468A-4841-A154-3CF58A95B106}" dt="2018-05-16T03:42:24.504" v="5" actId="14100"/>
      <pc:docMkLst>
        <pc:docMk/>
      </pc:docMkLst>
      <pc:sldChg chg="modSp">
        <pc:chgData name="Rees, Luke" userId="507cd78b-9d68-4075-b862-fca15fdc997d" providerId="ADAL" clId="{901F7449-468A-4841-A154-3CF58A95B106}" dt="2018-05-16T03:42:24.504" v="5" actId="14100"/>
        <pc:sldMkLst>
          <pc:docMk/>
          <pc:sldMk cId="2922465987" sldId="274"/>
        </pc:sldMkLst>
        <pc:spChg chg="mod">
          <ac:chgData name="Rees, Luke" userId="507cd78b-9d68-4075-b862-fca15fdc997d" providerId="ADAL" clId="{901F7449-468A-4841-A154-3CF58A95B106}" dt="2018-05-16T03:42:24.504" v="5" actId="14100"/>
          <ac:spMkLst>
            <pc:docMk/>
            <pc:sldMk cId="2922465987" sldId="274"/>
            <ac:spMk id="4" creationId="{90A38706-5B0E-4AFC-8408-C0ECBBB19060}"/>
          </ac:spMkLst>
        </pc:spChg>
        <pc:spChg chg="mod">
          <ac:chgData name="Rees, Luke" userId="507cd78b-9d68-4075-b862-fca15fdc997d" providerId="ADAL" clId="{901F7449-468A-4841-A154-3CF58A95B106}" dt="2018-05-16T03:42:09.637" v="4" actId="20577"/>
          <ac:spMkLst>
            <pc:docMk/>
            <pc:sldMk cId="2922465987" sldId="274"/>
            <ac:spMk id="10" creationId="{601FA1B8-1AF4-4305-BEFC-2418D5600AE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F60C34-9286-46FA-899F-18084AE4CCEC}" type="datetimeFigureOut">
              <a:rPr lang="en-US" smtClean="0"/>
              <a:t>5/15/2018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112F4-8846-4C88-B978-6E5FE07DC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099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DE82D-96BD-42AF-9CC3-B392C2CA0A70}" type="datetimeFigureOut">
              <a:rPr lang="en-US" smtClean="0"/>
              <a:pPr/>
              <a:t>5/15/2018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879A16-4948-4830-B530-50608C4BD0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9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a little about me before we get started.</a:t>
            </a:r>
          </a:p>
          <a:p>
            <a:r>
              <a:rPr lang="en-US" dirty="0"/>
              <a:t>I started out as a High School Math Teacher, and I didn’t like it so I looked for another outlet to apply Math.  I started as a software developer intern at </a:t>
            </a:r>
            <a:r>
              <a:rPr lang="en-US" dirty="0" err="1"/>
              <a:t>Rgi</a:t>
            </a:r>
            <a:r>
              <a:rPr lang="en-US" dirty="0"/>
              <a:t> and have loved my new career ever since.</a:t>
            </a:r>
          </a:p>
          <a:p>
            <a:r>
              <a:rPr lang="en-US" dirty="0"/>
              <a:t>I have been working as a developer at </a:t>
            </a:r>
            <a:r>
              <a:rPr lang="en-US" dirty="0" err="1"/>
              <a:t>RGi</a:t>
            </a:r>
            <a:r>
              <a:rPr lang="en-US" dirty="0"/>
              <a:t> for over 3 years now. Doing mostly Java and C# work but I had the opportunity to do some Kotlin work.  And I would like to share what I have learned from that experience.  This is my first time  presenting at FOSS4G!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79A16-4948-4830-B530-50608C4BD0B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918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Kotlin is a programming language that is designed in a way that can create multiplatform projects.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79A16-4948-4830-B530-50608C4BD0B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440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many reasons to choose Kotlin: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79A16-4948-4830-B530-50608C4BD0B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91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THERE ARE IMPLICIT GETTERS AND SETTERS IN THIS JAVA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79A16-4948-4830-B530-50608C4BD0B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58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 </a:t>
            </a:r>
            <a:r>
              <a:rPr lang="en-US" i="1" dirty="0"/>
              <a:t>common</a:t>
            </a:r>
            <a:r>
              <a:rPr lang="en-US" dirty="0"/>
              <a:t> module contains code that is not specific to any platform, as well as declarations without implementation of platform-dependent APIs. Those declarations allow common code to depend on platform-specific implementations.</a:t>
            </a:r>
          </a:p>
          <a:p>
            <a:r>
              <a:rPr lang="en-US" dirty="0"/>
              <a:t>A </a:t>
            </a:r>
            <a:r>
              <a:rPr lang="en-US" i="1" dirty="0"/>
              <a:t>platform</a:t>
            </a:r>
            <a:r>
              <a:rPr lang="en-US" dirty="0"/>
              <a:t> module contains implementations of platform-dependent declarations in the common module for a specific platform, as well as other platform-dependent code. A platform module is always an implementation of a single common module.</a:t>
            </a:r>
          </a:p>
          <a:p>
            <a:r>
              <a:rPr lang="en-US" dirty="0"/>
              <a:t>A regular module. Such modules target a specific platform and can either be dependencies of platform modules or depend on platform modules.</a:t>
            </a:r>
          </a:p>
          <a:p>
            <a:endParaRPr lang="en-US" dirty="0"/>
          </a:p>
          <a:p>
            <a:r>
              <a:rPr lang="en-US" dirty="0"/>
              <a:t>Regular modules you want to include-&gt; web, android, backend</a:t>
            </a:r>
          </a:p>
          <a:p>
            <a:endParaRPr lang="en-US" dirty="0"/>
          </a:p>
          <a:p>
            <a:r>
              <a:rPr lang="en-US" dirty="0"/>
              <a:t>File types allowed in Common, Kotlin-JS, Kotlin-JVM</a:t>
            </a:r>
          </a:p>
          <a:p>
            <a:endParaRPr lang="en-US" dirty="0"/>
          </a:p>
          <a:p>
            <a:r>
              <a:rPr lang="en-US" dirty="0"/>
              <a:t>Exports for Common Module, Kotlin-JS module, Kotlin-JVM module</a:t>
            </a:r>
          </a:p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79A16-4948-4830-B530-50608C4BD0B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461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will discuss two different ways to build connections using the Expect and Actual Keyword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79A16-4948-4830-B530-50608C4BD0B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334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variable of the dynamic type and perform any operations on this dynamic type.</a:t>
            </a:r>
          </a:p>
          <a:p>
            <a:r>
              <a:rPr lang="en-US" dirty="0"/>
              <a:t>It will be called as </a:t>
            </a:r>
            <a:r>
              <a:rPr lang="en-US" dirty="0" err="1"/>
              <a:t>javascript</a:t>
            </a:r>
            <a:r>
              <a:rPr lang="en-US" dirty="0"/>
              <a:t> but it doesn’t do any checking.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79A16-4948-4830-B530-50608C4BD0B3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15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v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81000" y="4800600"/>
            <a:ext cx="7467600" cy="609600"/>
          </a:xfrm>
          <a:prstGeom prst="rect">
            <a:avLst/>
          </a:prstGeom>
        </p:spPr>
        <p:txBody>
          <a:bodyPr vert="horz"/>
          <a:lstStyle>
            <a:lvl1pPr marL="109537" indent="0">
              <a:buNone/>
              <a:defRPr sz="4000" baseline="0">
                <a:solidFill>
                  <a:srgbClr val="FF8005"/>
                </a:solidFill>
                <a:latin typeface="Times New Roman"/>
              </a:defRPr>
            </a:lvl1pPr>
          </a:lstStyle>
          <a:p>
            <a:pPr lvl="0"/>
            <a:r>
              <a:rPr lang="en-US" dirty="0"/>
              <a:t>Insert Title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381000" y="5410200"/>
            <a:ext cx="7467600" cy="457200"/>
          </a:xfrm>
          <a:prstGeom prst="rect">
            <a:avLst/>
          </a:prstGeom>
        </p:spPr>
        <p:txBody>
          <a:bodyPr vert="horz"/>
          <a:lstStyle>
            <a:lvl1pPr marL="109537" indent="0">
              <a:buNone/>
              <a:defRPr sz="2800" baseline="0">
                <a:solidFill>
                  <a:srgbClr val="3DC7FC"/>
                </a:solidFill>
                <a:latin typeface="Times New Roman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381000" y="6324600"/>
            <a:ext cx="2133600" cy="381000"/>
          </a:xfrm>
          <a:prstGeom prst="rect">
            <a:avLst/>
          </a:prstGeom>
        </p:spPr>
        <p:txBody>
          <a:bodyPr vert="horz"/>
          <a:lstStyle>
            <a:lvl1pPr marL="109537" indent="0">
              <a:buNone/>
              <a:defRPr sz="1600" baseline="0">
                <a:solidFill>
                  <a:srgbClr val="595959"/>
                </a:solidFill>
                <a:latin typeface="Times New Roman"/>
              </a:defRPr>
            </a:lvl1pPr>
          </a:lstStyle>
          <a:p>
            <a:pPr lvl="0"/>
            <a:r>
              <a:rPr lang="en-US" dirty="0"/>
              <a:t>XX Month Year</a:t>
            </a:r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22" hasCustomPrompt="1"/>
          </p:nvPr>
        </p:nvSpPr>
        <p:spPr>
          <a:xfrm>
            <a:off x="8153400" y="4876800"/>
            <a:ext cx="3886200" cy="381000"/>
          </a:xfrm>
          <a:prstGeom prst="rect">
            <a:avLst/>
          </a:prstGeom>
        </p:spPr>
        <p:txBody>
          <a:bodyPr vert="horz"/>
          <a:lstStyle>
            <a:lvl1pPr marL="109537" indent="0">
              <a:buNone/>
              <a:defRPr sz="2400" baseline="0">
                <a:solidFill>
                  <a:srgbClr val="3DC7FC"/>
                </a:solidFill>
                <a:latin typeface="Times New Roman"/>
              </a:defRPr>
            </a:lvl1pPr>
          </a:lstStyle>
          <a:p>
            <a:pPr lvl="0"/>
            <a:r>
              <a:rPr lang="en-US" dirty="0"/>
              <a:t>Name of Presenter</a:t>
            </a:r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8153400" y="5257800"/>
            <a:ext cx="3886200" cy="381000"/>
          </a:xfrm>
          <a:prstGeom prst="rect">
            <a:avLst/>
          </a:prstGeom>
        </p:spPr>
        <p:txBody>
          <a:bodyPr vert="horz"/>
          <a:lstStyle>
            <a:lvl1pPr marL="109537" indent="0">
              <a:buNone/>
              <a:defRPr sz="2000" baseline="0">
                <a:solidFill>
                  <a:srgbClr val="595959"/>
                </a:solidFill>
                <a:latin typeface="Times New Roman"/>
              </a:defRPr>
            </a:lvl1pPr>
          </a:lstStyle>
          <a:p>
            <a:pPr lvl="0"/>
            <a:r>
              <a:rPr lang="en-US" dirty="0"/>
              <a:t>Position Title</a:t>
            </a:r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4" hasCustomPrompt="1"/>
          </p:nvPr>
        </p:nvSpPr>
        <p:spPr>
          <a:xfrm>
            <a:off x="8153400" y="5791200"/>
            <a:ext cx="3886200" cy="304800"/>
          </a:xfrm>
          <a:prstGeom prst="rect">
            <a:avLst/>
          </a:prstGeom>
        </p:spPr>
        <p:txBody>
          <a:bodyPr vert="horz"/>
          <a:lstStyle>
            <a:lvl1pPr marL="109537" indent="0">
              <a:buNone/>
              <a:defRPr sz="2000">
                <a:solidFill>
                  <a:srgbClr val="595959"/>
                </a:solidFill>
                <a:latin typeface="Times New Roman"/>
              </a:defRPr>
            </a:lvl1pPr>
          </a:lstStyle>
          <a:p>
            <a:pPr lvl="0"/>
            <a:r>
              <a:rPr lang="en-US" dirty="0" err="1"/>
              <a:t>email@rgi-corp.com</a:t>
            </a:r>
            <a:endParaRPr lang="en-US" dirty="0"/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25" hasCustomPrompt="1"/>
          </p:nvPr>
        </p:nvSpPr>
        <p:spPr>
          <a:xfrm>
            <a:off x="8153400" y="6096000"/>
            <a:ext cx="3886200" cy="381000"/>
          </a:xfrm>
          <a:prstGeom prst="rect">
            <a:avLst/>
          </a:prstGeom>
        </p:spPr>
        <p:txBody>
          <a:bodyPr vert="horz"/>
          <a:lstStyle>
            <a:lvl1pPr marL="109537" indent="0">
              <a:buNone/>
              <a:defRPr sz="2000" baseline="0">
                <a:solidFill>
                  <a:srgbClr val="595959"/>
                </a:solidFill>
                <a:latin typeface="Times New Roman"/>
              </a:defRPr>
            </a:lvl1pPr>
          </a:lstStyle>
          <a:p>
            <a:pPr lvl="0"/>
            <a:r>
              <a:rPr lang="en-US" dirty="0"/>
              <a:t>703-272-3204 x 1234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Content +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6913" y="1225701"/>
            <a:ext cx="8419070" cy="463698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9143662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17569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icture +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440267" y="1225699"/>
            <a:ext cx="8418573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25"/>
          <p:cNvSpPr>
            <a:spLocks noGrp="1"/>
          </p:cNvSpPr>
          <p:nvPr>
            <p:ph sz="quarter" idx="27" hasCustomPrompt="1"/>
          </p:nvPr>
        </p:nvSpPr>
        <p:spPr>
          <a:xfrm>
            <a:off x="9142665" y="1225700"/>
            <a:ext cx="2609069" cy="463698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99814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425341" y="1215892"/>
            <a:ext cx="5513318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6238411" y="1225700"/>
            <a:ext cx="5513319" cy="4636987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01493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+ Lar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425341" y="1215892"/>
            <a:ext cx="2607571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3331089" y="1225700"/>
            <a:ext cx="8420641" cy="4636987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0222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 + Lar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25"/>
          </p:nvPr>
        </p:nvSpPr>
        <p:spPr>
          <a:xfrm>
            <a:off x="427910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910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3331089" y="1225700"/>
            <a:ext cx="8420641" cy="4636987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837287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6913" y="1225701"/>
            <a:ext cx="5513322" cy="463698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6238412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9143662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623841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34635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25"/>
          </p:nvPr>
        </p:nvSpPr>
        <p:spPr>
          <a:xfrm>
            <a:off x="427910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3333161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910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3333161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6238411" y="1225700"/>
            <a:ext cx="5513319" cy="4636987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927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+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6913" y="1225701"/>
            <a:ext cx="5513322" cy="216322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31"/>
          </p:nvPr>
        </p:nvSpPr>
        <p:spPr>
          <a:xfrm>
            <a:off x="6238412" y="1225700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30"/>
          </p:nvPr>
        </p:nvSpPr>
        <p:spPr>
          <a:xfrm>
            <a:off x="422412" y="3699464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25"/>
          <p:cNvSpPr>
            <a:spLocks noGrp="1"/>
          </p:cNvSpPr>
          <p:nvPr>
            <p:ph sz="quarter" idx="29" hasCustomPrompt="1"/>
          </p:nvPr>
        </p:nvSpPr>
        <p:spPr>
          <a:xfrm>
            <a:off x="6245482" y="3699465"/>
            <a:ext cx="5513322" cy="216322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66332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+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 userDrawn="1"/>
        </p:nvCxnSpPr>
        <p:spPr>
          <a:xfrm>
            <a:off x="4125915" y="1233162"/>
            <a:ext cx="0" cy="2163223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8055272" y="1233162"/>
            <a:ext cx="0" cy="2163223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H="1" flipV="1">
            <a:off x="427910" y="3547924"/>
            <a:ext cx="11323825" cy="1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7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7910" y="1233162"/>
            <a:ext cx="3549415" cy="2163223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25"/>
          <p:cNvSpPr>
            <a:spLocks noGrp="1"/>
          </p:cNvSpPr>
          <p:nvPr>
            <p:ph sz="quarter" idx="25" hasCustomPrompt="1"/>
          </p:nvPr>
        </p:nvSpPr>
        <p:spPr>
          <a:xfrm>
            <a:off x="4274505" y="1233162"/>
            <a:ext cx="3632177" cy="216322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109537" indent="0" algn="ctr">
              <a:buFont typeface="Wingdings 3" pitchFamily="18" charset="2"/>
              <a:buNone/>
              <a:defRPr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392113" indent="0" algn="ctr">
              <a:buSzPct val="68000"/>
              <a:buFont typeface="Wingdings 3" pitchFamily="18" charset="2"/>
              <a:buNone/>
              <a:defRPr sz="1800" cap="none" baseline="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2pPr>
            <a:lvl3pPr marL="630238" indent="0" algn="ctr">
              <a:buSzPct val="68000"/>
              <a:buFont typeface="Wingdings 3" pitchFamily="18" charset="2"/>
              <a:buNone/>
              <a:defRPr sz="1600" cap="none" baseline="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3pPr>
            <a:lvl4pPr marL="914400" indent="0" algn="ctr">
              <a:buSzPct val="68000"/>
              <a:buFont typeface="Wingdings 3" pitchFamily="18" charset="2"/>
              <a:buNone/>
              <a:defRPr sz="1400" cap="none" baseline="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4pPr>
            <a:lvl5pPr marL="1143000" indent="0" algn="ctr">
              <a:buSzPct val="68000"/>
              <a:buFont typeface="Wingdings 3" pitchFamily="18" charset="2"/>
              <a:buNone/>
              <a:defRPr sz="1200" cap="none" baseline="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5"/>
          <p:cNvSpPr>
            <a:spLocks noGrp="1"/>
          </p:cNvSpPr>
          <p:nvPr>
            <p:ph sz="quarter" idx="26" hasCustomPrompt="1"/>
          </p:nvPr>
        </p:nvSpPr>
        <p:spPr>
          <a:xfrm>
            <a:off x="8203862" y="1233162"/>
            <a:ext cx="3547872" cy="2163223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910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3333161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623841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77687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ontent + 4 Pictures (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25"/>
          </p:nvPr>
        </p:nvSpPr>
        <p:spPr>
          <a:xfrm>
            <a:off x="427909" y="1225700"/>
            <a:ext cx="5513323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6238412" y="1225700"/>
            <a:ext cx="2608072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9143662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7909" y="3699465"/>
            <a:ext cx="5513322" cy="216322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78590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Cov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90600" y="685800"/>
            <a:ext cx="6400800" cy="1295400"/>
          </a:xfrm>
          <a:prstGeom prst="rect">
            <a:avLst/>
          </a:prstGeom>
        </p:spPr>
        <p:txBody>
          <a:bodyPr vert="horz"/>
          <a:lstStyle>
            <a:lvl1pPr marL="109537" indent="0">
              <a:buNone/>
              <a:defRPr sz="2800" baseline="0">
                <a:solidFill>
                  <a:srgbClr val="FF8005"/>
                </a:solidFill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5029200"/>
            <a:ext cx="5486400" cy="1295400"/>
          </a:xfrm>
          <a:prstGeom prst="rect">
            <a:avLst/>
          </a:prstGeom>
        </p:spPr>
        <p:txBody>
          <a:bodyPr vert="horz"/>
          <a:lstStyle>
            <a:lvl1pPr marL="109537" indent="0" algn="r">
              <a:buNone/>
              <a:defRPr sz="2800" baseline="0">
                <a:solidFill>
                  <a:srgbClr val="3DC7FC"/>
                </a:solidFill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ontent + 4 Pictures (B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6238412" y="1225700"/>
            <a:ext cx="5513322" cy="216322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3323634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9"/>
          </p:nvPr>
        </p:nvSpPr>
        <p:spPr>
          <a:xfrm>
            <a:off x="418384" y="1225700"/>
            <a:ext cx="2608072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30"/>
          </p:nvPr>
        </p:nvSpPr>
        <p:spPr>
          <a:xfrm>
            <a:off x="3323634" y="3699464"/>
            <a:ext cx="5513323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657685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ontent + 4 Pictures (C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5"/>
          <p:cNvSpPr>
            <a:spLocks noGrp="1"/>
          </p:cNvSpPr>
          <p:nvPr>
            <p:ph sz="quarter" idx="32" hasCustomPrompt="1"/>
          </p:nvPr>
        </p:nvSpPr>
        <p:spPr>
          <a:xfrm>
            <a:off x="418384" y="1225699"/>
            <a:ext cx="5513322" cy="216322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33"/>
          </p:nvPr>
        </p:nvSpPr>
        <p:spPr>
          <a:xfrm>
            <a:off x="6238412" y="1225700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910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31"/>
          </p:nvPr>
        </p:nvSpPr>
        <p:spPr>
          <a:xfrm>
            <a:off x="3333161" y="3699463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52163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25"/>
          </p:nvPr>
        </p:nvSpPr>
        <p:spPr>
          <a:xfrm>
            <a:off x="427910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3333161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30"/>
          </p:nvPr>
        </p:nvSpPr>
        <p:spPr>
          <a:xfrm>
            <a:off x="6238412" y="1225700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9"/>
          </p:nvPr>
        </p:nvSpPr>
        <p:spPr>
          <a:xfrm>
            <a:off x="422412" y="3699464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623841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173203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32"/>
          </p:nvPr>
        </p:nvSpPr>
        <p:spPr>
          <a:xfrm>
            <a:off x="427910" y="1225700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30"/>
          </p:nvPr>
        </p:nvSpPr>
        <p:spPr>
          <a:xfrm>
            <a:off x="6238412" y="1225700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910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31"/>
          </p:nvPr>
        </p:nvSpPr>
        <p:spPr>
          <a:xfrm>
            <a:off x="3333161" y="3699463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4614206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32"/>
          </p:nvPr>
        </p:nvSpPr>
        <p:spPr>
          <a:xfrm>
            <a:off x="427910" y="1225700"/>
            <a:ext cx="8418574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1225700"/>
            <a:ext cx="2608072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29"/>
          </p:nvPr>
        </p:nvSpPr>
        <p:spPr>
          <a:xfrm>
            <a:off x="422412" y="3699464"/>
            <a:ext cx="551332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623841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240486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5"/>
          <p:cNvSpPr>
            <a:spLocks noGrp="1"/>
          </p:cNvSpPr>
          <p:nvPr>
            <p:ph type="pic" sz="quarter" idx="25"/>
          </p:nvPr>
        </p:nvSpPr>
        <p:spPr>
          <a:xfrm>
            <a:off x="427910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3333161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6238412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9143662" y="1225700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910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3333161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623841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9143662" y="3699464"/>
            <a:ext cx="2608072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898146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s + Word Cl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10"/>
          <p:cNvSpPr>
            <a:spLocks noGrp="1"/>
          </p:cNvSpPr>
          <p:nvPr>
            <p:ph type="pic" sz="quarter" idx="31" hasCustomPrompt="1"/>
          </p:nvPr>
        </p:nvSpPr>
        <p:spPr>
          <a:xfrm>
            <a:off x="423770" y="3698874"/>
            <a:ext cx="2532062" cy="2163763"/>
          </a:xfrm>
          <a:prstGeom prst="rect">
            <a:avLst/>
          </a:prstGeom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 dirty="0"/>
              <a:t>Word</a:t>
            </a:r>
            <a:br>
              <a:rPr lang="en-US" dirty="0"/>
            </a:br>
            <a:r>
              <a:rPr lang="en-US" dirty="0"/>
              <a:t>Cloud</a:t>
            </a:r>
          </a:p>
        </p:txBody>
      </p:sp>
      <p:sp>
        <p:nvSpPr>
          <p:cNvPr id="30" name="Picture Placeholder 10"/>
          <p:cNvSpPr>
            <a:spLocks noGrp="1"/>
          </p:cNvSpPr>
          <p:nvPr>
            <p:ph type="pic" sz="quarter" idx="32" hasCustomPrompt="1"/>
          </p:nvPr>
        </p:nvSpPr>
        <p:spPr>
          <a:xfrm>
            <a:off x="9219672" y="3698874"/>
            <a:ext cx="2532062" cy="2163763"/>
          </a:xfrm>
          <a:prstGeom prst="rect">
            <a:avLst/>
          </a:prstGeom>
        </p:spPr>
        <p:txBody>
          <a:bodyPr/>
          <a:lstStyle>
            <a:lvl1pPr marL="109537" indent="0" algn="r">
              <a:buNone/>
              <a:defRPr sz="1200"/>
            </a:lvl1pPr>
          </a:lstStyle>
          <a:p>
            <a:r>
              <a:rPr lang="en-US" dirty="0"/>
              <a:t>Word</a:t>
            </a:r>
            <a:br>
              <a:rPr lang="en-US" dirty="0"/>
            </a:br>
            <a:r>
              <a:rPr lang="en-US" dirty="0"/>
              <a:t>Cloud</a:t>
            </a:r>
          </a:p>
        </p:txBody>
      </p:sp>
      <p:sp>
        <p:nvSpPr>
          <p:cNvPr id="31" name="Picture Placeholder 5"/>
          <p:cNvSpPr>
            <a:spLocks noGrp="1"/>
          </p:cNvSpPr>
          <p:nvPr>
            <p:ph type="pic" sz="quarter" idx="25" hasCustomPrompt="1"/>
          </p:nvPr>
        </p:nvSpPr>
        <p:spPr>
          <a:xfrm>
            <a:off x="427908" y="1225700"/>
            <a:ext cx="3566160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32" name="Picture Placeholder 5"/>
          <p:cNvSpPr>
            <a:spLocks noGrp="1"/>
          </p:cNvSpPr>
          <p:nvPr>
            <p:ph type="pic" sz="quarter" idx="28" hasCustomPrompt="1"/>
          </p:nvPr>
        </p:nvSpPr>
        <p:spPr>
          <a:xfrm>
            <a:off x="4306741" y="1225700"/>
            <a:ext cx="3566160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33" name="Picture Placeholder 5"/>
          <p:cNvSpPr>
            <a:spLocks noGrp="1"/>
          </p:cNvSpPr>
          <p:nvPr>
            <p:ph type="pic" sz="quarter" idx="26" hasCustomPrompt="1"/>
          </p:nvPr>
        </p:nvSpPr>
        <p:spPr>
          <a:xfrm>
            <a:off x="8185574" y="1225700"/>
            <a:ext cx="3566160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4" name="Picture Placeholder 5"/>
          <p:cNvSpPr>
            <a:spLocks noGrp="1"/>
          </p:cNvSpPr>
          <p:nvPr>
            <p:ph type="pic" sz="quarter" idx="29" hasCustomPrompt="1"/>
          </p:nvPr>
        </p:nvSpPr>
        <p:spPr>
          <a:xfrm>
            <a:off x="2359579" y="3699464"/>
            <a:ext cx="3566160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sz="1200"/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35" name="Picture Placeholder 5"/>
          <p:cNvSpPr>
            <a:spLocks noGrp="1"/>
          </p:cNvSpPr>
          <p:nvPr>
            <p:ph type="pic" sz="quarter" idx="30" hasCustomPrompt="1"/>
          </p:nvPr>
        </p:nvSpPr>
        <p:spPr>
          <a:xfrm>
            <a:off x="6238412" y="3699464"/>
            <a:ext cx="3566160" cy="216322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072108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6912" y="1225701"/>
            <a:ext cx="11307887" cy="463698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6913" y="1225701"/>
            <a:ext cx="5513322" cy="463698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5"/>
          <p:cNvSpPr>
            <a:spLocks noGrp="1"/>
          </p:cNvSpPr>
          <p:nvPr>
            <p:ph sz="quarter" idx="11" hasCustomPrompt="1"/>
          </p:nvPr>
        </p:nvSpPr>
        <p:spPr>
          <a:xfrm>
            <a:off x="6238411" y="1225700"/>
            <a:ext cx="5513319" cy="4636987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93801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426913" y="1225700"/>
            <a:ext cx="11324817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46977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6238412" y="1225700"/>
            <a:ext cx="5513318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25"/>
          </p:nvPr>
        </p:nvSpPr>
        <p:spPr>
          <a:xfrm>
            <a:off x="425341" y="1215892"/>
            <a:ext cx="5513318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6919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ontent + Lar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6913" y="1225701"/>
            <a:ext cx="2609069" cy="463698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3333161" y="1225700"/>
            <a:ext cx="8418573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8137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6913" y="1225701"/>
            <a:ext cx="5513322" cy="463698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6238412" y="1225700"/>
            <a:ext cx="5513318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379216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Conten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426913" y="1225701"/>
            <a:ext cx="8419070" cy="463698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buClr>
                <a:srgbClr val="3DC7FC"/>
              </a:buClr>
              <a:defRPr lang="en-US" sz="20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>
              <a:buClr>
                <a:srgbClr val="3DC7FC"/>
              </a:buClr>
              <a:defRPr lang="en-US" sz="18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858838" indent="-228600">
              <a:buClr>
                <a:srgbClr val="3DC7FC"/>
              </a:buClr>
              <a:buFont typeface="Lucida Grande"/>
              <a:buChar char="-"/>
              <a:defRPr lang="en-US" sz="16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1143000" indent="-228600">
              <a:buClr>
                <a:srgbClr val="3DC7FC"/>
              </a:buClr>
              <a:buFont typeface="Lucida Grande"/>
              <a:buChar char="-"/>
              <a:defRPr lang="en-US" sz="1400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1371600" indent="-228600">
              <a:buClr>
                <a:srgbClr val="3DC7FC"/>
              </a:buClr>
              <a:buFont typeface="Lucida Grande"/>
              <a:buChar char="-"/>
              <a:defRPr lang="en-US" sz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9144160" y="1225700"/>
            <a:ext cx="2607570" cy="463698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109537" indent="0">
              <a:buNone/>
              <a:defRPr lang="en-US" sz="1200" dirty="0"/>
            </a:lvl1pPr>
          </a:lstStyle>
          <a:p>
            <a:pPr lv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52400"/>
            <a:ext cx="11277600" cy="609600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4000" b="1" i="0" baseline="0">
                <a:solidFill>
                  <a:srgbClr val="595959"/>
                </a:solidFill>
                <a:effectLst>
                  <a:outerShdw blurRad="50800" dist="38100" dir="3600000" algn="tl" rotWithShape="0">
                    <a:srgbClr val="595959">
                      <a:alpha val="25000"/>
                    </a:srgbClr>
                  </a:outerShdw>
                </a:effectLst>
                <a:latin typeface="Times New Roman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72993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11125200" y="6400800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tabLst>
                <a:tab pos="6400800" algn="dec"/>
                <a:tab pos="11887200" algn="r"/>
              </a:tabLst>
            </a:pPr>
            <a:fld id="{1757EF54-6E67-4F9F-A32D-A4ADDB02EB94}" type="slidenum">
              <a:rPr 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pPr algn="r">
                <a:tabLst>
                  <a:tab pos="6400800" algn="dec"/>
                  <a:tab pos="11887200" algn="r"/>
                </a:tabLst>
              </a:pPr>
              <a:t>‹#›</a:t>
            </a:fld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4419600" y="6400800"/>
            <a:ext cx="3276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6400800" algn="dec"/>
                <a:tab pos="11887200" algn="r"/>
              </a:tabLst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Reinventing Geospatial, Inc. Proprietary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41" r:id="rId4"/>
    <p:sldLayoutId id="2147483837" r:id="rId5"/>
    <p:sldLayoutId id="2147483838" r:id="rId6"/>
    <p:sldLayoutId id="2147483839" r:id="rId7"/>
    <p:sldLayoutId id="2147483819" r:id="rId8"/>
    <p:sldLayoutId id="2147483831" r:id="rId9"/>
    <p:sldLayoutId id="2147483833" r:id="rId10"/>
    <p:sldLayoutId id="2147483840" r:id="rId11"/>
    <p:sldLayoutId id="2147483826" r:id="rId12"/>
    <p:sldLayoutId id="2147483832" r:id="rId13"/>
    <p:sldLayoutId id="2147483834" r:id="rId14"/>
    <p:sldLayoutId id="2147483820" r:id="rId15"/>
    <p:sldLayoutId id="2147483822" r:id="rId16"/>
    <p:sldLayoutId id="2147483828" r:id="rId17"/>
    <p:sldLayoutId id="2147483827" r:id="rId18"/>
    <p:sldLayoutId id="2147483823" r:id="rId19"/>
    <p:sldLayoutId id="2147483835" r:id="rId20"/>
    <p:sldLayoutId id="2147483836" r:id="rId21"/>
    <p:sldLayoutId id="2147483824" r:id="rId22"/>
    <p:sldLayoutId id="2147483821" r:id="rId23"/>
    <p:sldLayoutId id="2147483825" r:id="rId24"/>
    <p:sldLayoutId id="2147483829" r:id="rId25"/>
    <p:sldLayoutId id="2147483830" r:id="rId26"/>
    <p:sldLayoutId id="2147483817" r:id="rId27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ＭＳ Ｐゴシック" pitchFamily="-106" charset="-128"/>
          <a:cs typeface="ＭＳ Ｐゴシック" pitchFamily="-106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News Gothic Bold"/>
          <a:ea typeface="ＭＳ Ｐゴシック" pitchFamily="-106" charset="-128"/>
          <a:cs typeface="ＭＳ Ｐゴシック" pitchFamily="-106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News Gothic Bold"/>
          <a:ea typeface="ＭＳ Ｐゴシック" pitchFamily="-106" charset="-128"/>
          <a:cs typeface="ＭＳ Ｐゴシック" pitchFamily="-106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News Gothic Bold"/>
          <a:ea typeface="ＭＳ Ｐゴシック" pitchFamily="-106" charset="-128"/>
          <a:cs typeface="ＭＳ Ｐゴシック" pitchFamily="-106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News Gothic Bold"/>
          <a:ea typeface="ＭＳ Ｐゴシック" pitchFamily="-106" charset="-128"/>
          <a:cs typeface="ＭＳ Ｐゴシック" pitchFamily="-106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-106" charset="-52"/>
          <a:ea typeface="ＭＳ Ｐゴシック" pitchFamily="-106" charset="-128"/>
          <a:cs typeface="ＭＳ Ｐゴシック" pitchFamily="-106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-106" charset="-52"/>
          <a:ea typeface="ＭＳ Ｐゴシック" pitchFamily="-106" charset="-128"/>
          <a:cs typeface="ＭＳ Ｐゴシック" pitchFamily="-106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-106" charset="-52"/>
          <a:ea typeface="ＭＳ Ｐゴシック" pitchFamily="-106" charset="-128"/>
          <a:cs typeface="ＭＳ Ｐゴシック" pitchFamily="-106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-106" charset="-52"/>
          <a:ea typeface="ＭＳ Ｐゴシック" pitchFamily="-106" charset="-128"/>
          <a:cs typeface="ＭＳ Ｐゴシック" pitchFamily="-106" charset="-128"/>
        </a:defRPr>
      </a:lvl9pPr>
    </p:titleStyle>
    <p:bodyStyle>
      <a:lvl1pPr marL="365125" indent="-255588" algn="l" rtl="0" eaLnBrk="1" fontAlgn="base" hangingPunct="1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itchFamily="18" charset="2"/>
        <a:buChar char=""/>
        <a:defRPr sz="2700" kern="1200">
          <a:solidFill>
            <a:schemeClr val="tx1"/>
          </a:solidFill>
          <a:latin typeface="+mn-lt"/>
          <a:ea typeface="ＭＳ Ｐゴシック" pitchFamily="-106" charset="-128"/>
          <a:cs typeface="ＭＳ Ｐゴシック" pitchFamily="-106" charset="-128"/>
        </a:defRPr>
      </a:lvl1pPr>
      <a:lvl2pPr marL="620713" indent="-228600" algn="l" rtl="0" eaLnBrk="1" fontAlgn="base" hangingPunct="1">
        <a:spcBef>
          <a:spcPts val="325"/>
        </a:spcBef>
        <a:spcAft>
          <a:spcPct val="0"/>
        </a:spcAft>
        <a:buClr>
          <a:schemeClr val="accent1"/>
        </a:buClr>
        <a:buFont typeface="Verdana" pitchFamily="34" charset="0"/>
        <a:buChar char="◦"/>
        <a:defRPr sz="2300" kern="1200">
          <a:solidFill>
            <a:schemeClr val="tx1"/>
          </a:solidFill>
          <a:latin typeface="+mn-lt"/>
          <a:ea typeface="ＭＳ Ｐゴシック" pitchFamily="-106" charset="-128"/>
          <a:cs typeface="+mn-cs"/>
        </a:defRPr>
      </a:lvl2pPr>
      <a:lvl3pPr marL="858838" indent="-228600" algn="l" rtl="0" eaLnBrk="1" fontAlgn="base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ＭＳ Ｐゴシック" pitchFamily="-106" charset="-128"/>
          <a:cs typeface="+mn-cs"/>
        </a:defRPr>
      </a:lvl3pPr>
      <a:lvl4pPr marL="1143000" indent="-228600" algn="l" rtl="0" eaLnBrk="1" fontAlgn="base" hangingPunct="1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sz="1900" kern="1200">
          <a:solidFill>
            <a:schemeClr val="tx1"/>
          </a:solidFill>
          <a:latin typeface="+mn-lt"/>
          <a:ea typeface="ＭＳ Ｐゴシック" pitchFamily="-106" charset="-128"/>
          <a:cs typeface="+mn-cs"/>
        </a:defRPr>
      </a:lvl4pPr>
      <a:lvl5pPr marL="1371600" indent="-228600" algn="l" rtl="0" eaLnBrk="1" fontAlgn="base" hangingPunct="1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ＭＳ Ｐゴシック" pitchFamily="-106" charset="-128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RGI/FOSS4G-StLouis-201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RGI/FOSS4G-StLouis-2018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GitHubRGI/FOSS4G-StLouis-2018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RGI/FOSS4G-StLouis-2018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RGI/FOSS4G-StLouis-2018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RGI/FOSS4G-StLouis-2018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RGI/FOSS4G-StLouis-2018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GitHubRGI/FOSS4G-StLouis-2018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GitHubRGI/FOSS4G-StLouis-201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GitHubRGI/FOSS4G-StLouis-2018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Kotlin/ts2kt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GitHubRGI/FOSS4G-StLouis-2018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RGI/FOSS4G-StLouis-2018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RGI/FOSS4G-StLouis-201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RGI/FOSS4G-StLouis-2018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0F00CD7-550C-4B58-A388-56F05782D0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Going Cross Platform with Kotlin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BD4D1-B3AE-42E3-A114-5E1301AFDF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FOSS4G St. Louis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D2F9B-1616-45C2-A175-FC0DA90449C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Jenifer Cochran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3CABCA3-CB51-4FD9-A688-C66CE7A3A63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Software Developer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393D6A-6104-4785-B49B-FBFA6491284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Jenifer.Cochran@rgi-corp.com</a:t>
            </a:r>
          </a:p>
        </p:txBody>
      </p:sp>
    </p:spTree>
    <p:extLst>
      <p:ext uri="{BB962C8B-B14F-4D97-AF65-F5344CB8AC3E}">
        <p14:creationId xmlns:p14="http://schemas.microsoft.com/office/powerpoint/2010/main" val="717535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BC39894-901F-4EE2-B315-93341E8FBF7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200" y="1225701"/>
            <a:ext cx="5864035" cy="4636986"/>
          </a:xfrm>
        </p:spPr>
        <p:txBody>
          <a:bodyPr>
            <a:normAutofit/>
          </a:bodyPr>
          <a:lstStyle/>
          <a:p>
            <a:r>
              <a:rPr lang="en-US" sz="2400" dirty="0"/>
              <a:t>Kotlin Standard Library </a:t>
            </a:r>
          </a:p>
          <a:p>
            <a:pPr lvl="1"/>
            <a:r>
              <a:rPr lang="en-US" sz="2000" dirty="0"/>
              <a:t>Collections and sequences</a:t>
            </a:r>
          </a:p>
          <a:p>
            <a:pPr lvl="1"/>
            <a:r>
              <a:rPr lang="en-US" sz="2000" dirty="0"/>
              <a:t>Functional operations on collections (filter, map, </a:t>
            </a:r>
            <a:r>
              <a:rPr lang="en-US" sz="2000" dirty="0" err="1"/>
              <a:t>etc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Higher-order utility functions (with, apply, </a:t>
            </a:r>
            <a:r>
              <a:rPr lang="en-US" sz="2000" dirty="0" err="1"/>
              <a:t>etc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Exception</a:t>
            </a:r>
          </a:p>
          <a:p>
            <a:r>
              <a:rPr lang="en-US" sz="2400" dirty="0"/>
              <a:t>Testing</a:t>
            </a:r>
          </a:p>
          <a:p>
            <a:r>
              <a:rPr lang="en-US" sz="2400" dirty="0"/>
              <a:t>Higher-level infrastructure libraries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E4C0FF-5252-4BD8-8D2F-34305DB3D2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Common Module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623BB-C7CB-41FB-8A1F-ED3D06ED7F02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7806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03B92-3006-4ACF-8CCB-852657020B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066800"/>
            <a:ext cx="11277600" cy="3505200"/>
          </a:xfrm>
        </p:spPr>
        <p:txBody>
          <a:bodyPr/>
          <a:lstStyle/>
          <a:p>
            <a:r>
              <a:rPr lang="en-US" sz="5400" dirty="0"/>
              <a:t>How do you build connections between Common Module and the Platform specific code?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D74E2E-5BD6-4C51-9975-0D6993C89E66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49197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F3DA2A-7C9B-4FA5-98D3-338461B8A74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26912" y="1225701"/>
            <a:ext cx="5973887" cy="463698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/>
              <a:t>Expect keyword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Defines what the Common Module </a:t>
            </a:r>
            <a:r>
              <a:rPr lang="en-US" sz="2000" i="1" dirty="0"/>
              <a:t>expects</a:t>
            </a:r>
            <a:r>
              <a:rPr lang="en-US" sz="2000" dirty="0"/>
              <a:t> to use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Like Java’s abstract class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No implementation needed in expect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Actual keyword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Implementation in the Platform Specific Module 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Package names must match</a:t>
            </a:r>
          </a:p>
          <a:p>
            <a:pPr lvl="1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269F59-9CD3-4C9D-9937-FD1FB52A17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Keywords expect &amp; actual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5449D3-63FD-4A35-8747-EB5307D08632}"/>
              </a:ext>
            </a:extLst>
          </p:cNvPr>
          <p:cNvSpPr/>
          <p:nvPr/>
        </p:nvSpPr>
        <p:spPr>
          <a:xfrm>
            <a:off x="6781800" y="4642991"/>
            <a:ext cx="4343400" cy="10772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</a:t>
            </a:r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1600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Array)</a:t>
            </a:r>
          </a:p>
          <a:p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Foo(</a:t>
            </a:r>
            <a:r>
              <a:rPr lang="en-US" sz="1600" dirty="0">
                <a:solidFill>
                  <a:srgbClr val="03C1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"Hello"</a:t>
            </a:r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en-US" sz="1600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frob</a:t>
            </a:r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F7A214-EA06-42B1-86FA-E4A61C42FB77}"/>
              </a:ext>
            </a:extLst>
          </p:cNvPr>
          <p:cNvSpPr txBox="1"/>
          <p:nvPr/>
        </p:nvSpPr>
        <p:spPr>
          <a:xfrm>
            <a:off x="6629400" y="1066800"/>
            <a:ext cx="28956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+mn-lt"/>
                <a:ea typeface="ＭＳ Ｐゴシック" pitchFamily="-106" charset="-128"/>
                <a:cs typeface="ＭＳ Ｐゴシック" pitchFamily="-106" charset="-128"/>
              </a:rPr>
              <a:t>Common Module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A45600-72DA-4A5F-8136-2369546831C9}"/>
              </a:ext>
            </a:extLst>
          </p:cNvPr>
          <p:cNvSpPr txBox="1"/>
          <p:nvPr/>
        </p:nvSpPr>
        <p:spPr>
          <a:xfrm>
            <a:off x="6657474" y="3886200"/>
            <a:ext cx="507732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+mn-lt"/>
                <a:ea typeface="ＭＳ Ｐゴシック" pitchFamily="-106" charset="-128"/>
                <a:cs typeface="ＭＳ Ｐゴシック" pitchFamily="-106" charset="-128"/>
              </a:rPr>
              <a:t>Common Module’s main class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96FA8F-25CD-4F27-8178-CE0C1A378D38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3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D6E569-2EAC-46E6-99AF-75BDF2A6E590}"/>
              </a:ext>
            </a:extLst>
          </p:cNvPr>
          <p:cNvSpPr txBox="1"/>
          <p:nvPr/>
        </p:nvSpPr>
        <p:spPr>
          <a:xfrm>
            <a:off x="6811384" y="1540175"/>
            <a:ext cx="4923416" cy="21133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en-US" sz="18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org.jetbrains.foo</a:t>
            </a:r>
            <a:r>
              <a:rPr lang="en-US" sz="18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US" sz="1800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expect</a:t>
            </a:r>
            <a:r>
              <a:rPr lang="en-US" sz="18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class Foo(bar: String)</a:t>
            </a:r>
          </a:p>
          <a:p>
            <a:r>
              <a:rPr lang="en-US" sz="18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8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en-US" sz="18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</a:t>
            </a:r>
            <a:r>
              <a:rPr lang="en-US" sz="18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frob</a:t>
            </a:r>
            <a:r>
              <a:rPr lang="en-US" sz="18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en-US" sz="18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841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EAD8C-6C3B-42A6-9A92-808E9BCABE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Example 1: Connection to Common Module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2A5D02-0374-45DA-8FCC-5CE1DF943863}"/>
              </a:ext>
            </a:extLst>
          </p:cNvPr>
          <p:cNvSpPr/>
          <p:nvPr/>
        </p:nvSpPr>
        <p:spPr>
          <a:xfrm>
            <a:off x="256673" y="2644170"/>
            <a:ext cx="3886200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org.jetbrains.foo</a:t>
            </a:r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US" sz="1600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expect</a:t>
            </a:r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class Foo(bar: String)</a:t>
            </a:r>
          </a:p>
          <a:p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</a:t>
            </a:r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frob</a:t>
            </a:r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en-US" sz="1600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ABDAA2-F4CA-446E-819F-0FBA38150C1A}"/>
              </a:ext>
            </a:extLst>
          </p:cNvPr>
          <p:cNvSpPr/>
          <p:nvPr/>
        </p:nvSpPr>
        <p:spPr>
          <a:xfrm>
            <a:off x="4648200" y="990600"/>
            <a:ext cx="7229585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org.jetbrains.foo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actual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actual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b="1" dirty="0" err="1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bar: String)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actual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frob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 {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("$bar from JVM.")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 }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A5B7A8-D7A7-4AEC-ABC1-EBA7B58925A2}"/>
              </a:ext>
            </a:extLst>
          </p:cNvPr>
          <p:cNvSpPr/>
          <p:nvPr/>
        </p:nvSpPr>
        <p:spPr>
          <a:xfrm>
            <a:off x="4685689" y="3559077"/>
            <a:ext cx="7229585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org.jetbrains.foo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actual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actual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b="1" dirty="0" err="1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bar: String)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actual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frob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 {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("$bar 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.")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 }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5C2EB1B-094E-40DF-A5D4-F4AD36F6D081}"/>
              </a:ext>
            </a:extLst>
          </p:cNvPr>
          <p:cNvCxnSpPr>
            <a:cxnSpLocks/>
          </p:cNvCxnSpPr>
          <p:nvPr/>
        </p:nvCxnSpPr>
        <p:spPr>
          <a:xfrm flipV="1">
            <a:off x="3505200" y="1199112"/>
            <a:ext cx="1180489" cy="14004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508EECB-55DC-48A2-BF00-33D0A53BABFB}"/>
              </a:ext>
            </a:extLst>
          </p:cNvPr>
          <p:cNvCxnSpPr>
            <a:cxnSpLocks/>
          </p:cNvCxnSpPr>
          <p:nvPr/>
        </p:nvCxnSpPr>
        <p:spPr>
          <a:xfrm>
            <a:off x="3600756" y="2808036"/>
            <a:ext cx="1084933" cy="7510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43740D6-9FC5-4C9D-A053-A12084F6A36A}"/>
              </a:ext>
            </a:extLst>
          </p:cNvPr>
          <p:cNvSpPr txBox="1"/>
          <p:nvPr/>
        </p:nvSpPr>
        <p:spPr>
          <a:xfrm>
            <a:off x="9753600" y="2808036"/>
            <a:ext cx="200068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JVM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163FA7-AE13-48B9-8212-62D0A319F3CC}"/>
              </a:ext>
            </a:extLst>
          </p:cNvPr>
          <p:cNvSpPr txBox="1"/>
          <p:nvPr/>
        </p:nvSpPr>
        <p:spPr>
          <a:xfrm>
            <a:off x="10315074" y="5386137"/>
            <a:ext cx="16002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JS Module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20359D1-4BFC-47C2-8982-966F2937A8A2}"/>
              </a:ext>
            </a:extLst>
          </p:cNvPr>
          <p:cNvSpPr txBox="1"/>
          <p:nvPr/>
        </p:nvSpPr>
        <p:spPr>
          <a:xfrm>
            <a:off x="252662" y="1899319"/>
            <a:ext cx="2567894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Common Module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403235-D33D-4023-848B-0C4C75F3A3F8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24469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3" grpId="0" animBg="1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EAD8C-6C3B-42A6-9A92-808E9BCABE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Example 2: Reuse existing implementations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2A5D02-0374-45DA-8FCC-5CE1DF943863}"/>
              </a:ext>
            </a:extLst>
          </p:cNvPr>
          <p:cNvSpPr/>
          <p:nvPr/>
        </p:nvSpPr>
        <p:spPr>
          <a:xfrm>
            <a:off x="256673" y="2644170"/>
            <a:ext cx="3886200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package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multiplatform.expected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expect class </a:t>
            </a:r>
            <a:r>
              <a:rPr lang="en-US" sz="1600" dirty="0" err="1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MpDate</a:t>
            </a: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{</a:t>
            </a: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 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constructor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() </a:t>
            </a: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}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ABDAA2-F4CA-446E-819F-0FBA38150C1A}"/>
              </a:ext>
            </a:extLst>
          </p:cNvPr>
          <p:cNvSpPr/>
          <p:nvPr/>
        </p:nvSpPr>
        <p:spPr>
          <a:xfrm>
            <a:off x="4648200" y="990600"/>
            <a:ext cx="7229585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package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multiplatform.expected</a:t>
            </a: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actual </a:t>
            </a:r>
            <a:r>
              <a:rPr lang="en-US" sz="1600" b="1" dirty="0" err="1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typealias</a:t>
            </a: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MpDate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java.util.Date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;</a:t>
            </a: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A5B7A8-D7A7-4AEC-ABC1-EBA7B58925A2}"/>
              </a:ext>
            </a:extLst>
          </p:cNvPr>
          <p:cNvSpPr/>
          <p:nvPr/>
        </p:nvSpPr>
        <p:spPr>
          <a:xfrm>
            <a:off x="4685689" y="3559077"/>
            <a:ext cx="7229585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package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multiplatform.expected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actual </a:t>
            </a:r>
            <a:r>
              <a:rPr lang="en-US" sz="1600" b="1" dirty="0" err="1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typealias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MpDate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kotlin.js.Date</a:t>
            </a:r>
            <a:r>
              <a:rPr lang="en-US" sz="16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;</a:t>
            </a: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3740D6-9FC5-4C9D-A053-A12084F6A36A}"/>
              </a:ext>
            </a:extLst>
          </p:cNvPr>
          <p:cNvSpPr txBox="1"/>
          <p:nvPr/>
        </p:nvSpPr>
        <p:spPr>
          <a:xfrm>
            <a:off x="9877098" y="2344817"/>
            <a:ext cx="200068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JVM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163FA7-AE13-48B9-8212-62D0A319F3CC}"/>
              </a:ext>
            </a:extLst>
          </p:cNvPr>
          <p:cNvSpPr txBox="1"/>
          <p:nvPr/>
        </p:nvSpPr>
        <p:spPr>
          <a:xfrm>
            <a:off x="10291011" y="4917759"/>
            <a:ext cx="16002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JS Module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4A56AA-8E33-46F7-91B7-BB29892D9774}"/>
              </a:ext>
            </a:extLst>
          </p:cNvPr>
          <p:cNvSpPr txBox="1"/>
          <p:nvPr/>
        </p:nvSpPr>
        <p:spPr>
          <a:xfrm>
            <a:off x="252662" y="1899319"/>
            <a:ext cx="2567894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Common Module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5F3C0CB-55E6-4C5E-932A-12FAB8698C45}"/>
              </a:ext>
            </a:extLst>
          </p:cNvPr>
          <p:cNvSpPr/>
          <p:nvPr/>
        </p:nvSpPr>
        <p:spPr>
          <a:xfrm>
            <a:off x="5562600" y="1447800"/>
            <a:ext cx="1219200" cy="451519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D648E-F507-4A50-99BB-176E66E87A55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45397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3" grpId="0" animBg="1"/>
      <p:bldP spid="24" grpId="0" animBg="1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03B92-3006-4ACF-8CCB-852657020B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066800"/>
            <a:ext cx="11277600" cy="3505200"/>
          </a:xfrm>
        </p:spPr>
        <p:txBody>
          <a:bodyPr/>
          <a:lstStyle/>
          <a:p>
            <a:r>
              <a:rPr lang="en-US" sz="5400" dirty="0"/>
              <a:t>How do you include Platform Specific dependencies?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D74E2E-5BD6-4C51-9975-0D6993C89E66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36463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2B53A-6895-4806-ABE9-45FAC0579C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2400" y="152400"/>
            <a:ext cx="7696200" cy="609600"/>
          </a:xfrm>
        </p:spPr>
        <p:txBody>
          <a:bodyPr/>
          <a:lstStyle/>
          <a:p>
            <a:r>
              <a:rPr lang="en-US" dirty="0"/>
              <a:t>Kotlin-JVM module dependencies</a:t>
            </a:r>
          </a:p>
          <a:p>
            <a:endParaRPr lang="en-US" dirty="0"/>
          </a:p>
          <a:p>
            <a:r>
              <a:rPr lang="en-US" dirty="0"/>
              <a:t>How do you include Java Dependencies?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4D5F4D-6B4C-406F-9B6B-913AA115F795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32090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AC78E86-E073-4B2A-A4D3-7F7700E774C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26913" y="1225701"/>
            <a:ext cx="5364287" cy="4636986"/>
          </a:xfrm>
        </p:spPr>
        <p:txBody>
          <a:bodyPr>
            <a:normAutofit/>
          </a:bodyPr>
          <a:lstStyle/>
          <a:p>
            <a:r>
              <a:rPr lang="en-US" sz="2400" dirty="0"/>
              <a:t>JVM Module using platform specific APIs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Simply include any dependencies in the </a:t>
            </a:r>
            <a:r>
              <a:rPr lang="en-US" sz="2400" dirty="0" err="1"/>
              <a:t>gradle</a:t>
            </a:r>
            <a:r>
              <a:rPr lang="en-US" sz="2400" dirty="0"/>
              <a:t> file for the JVM module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DAF98E-027F-487B-8789-75EF335279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Let’s talk about dependencies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012CA-9DD3-439B-93B0-ACBCFD4D5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0235" y="1272716"/>
            <a:ext cx="5953125" cy="3448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498354-9DFF-4E1E-AAA1-81F9399F7473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3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5767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2B53A-6895-4806-ABE9-45FAC0579C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28600"/>
            <a:ext cx="7696200" cy="609600"/>
          </a:xfrm>
        </p:spPr>
        <p:txBody>
          <a:bodyPr/>
          <a:lstStyle/>
          <a:p>
            <a:r>
              <a:rPr lang="en-US" dirty="0"/>
              <a:t>Kotlin-JS module dependencies</a:t>
            </a:r>
          </a:p>
          <a:p>
            <a:endParaRPr lang="en-US" dirty="0"/>
          </a:p>
          <a:p>
            <a:r>
              <a:rPr lang="en-US" dirty="0"/>
              <a:t>How do you include </a:t>
            </a:r>
            <a:r>
              <a:rPr lang="en-US" dirty="0" err="1"/>
              <a:t>Javascript</a:t>
            </a:r>
            <a:r>
              <a:rPr lang="en-US" dirty="0"/>
              <a:t> dependencies?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7C38FE-9C26-44BE-996A-D1D159DEF450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26280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D825144-CD52-44ED-824D-6288B76F332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10020" y="1371600"/>
            <a:ext cx="6256506" cy="4794099"/>
          </a:xfrm>
        </p:spPr>
        <p:txBody>
          <a:bodyPr>
            <a:normAutofit fontScale="92500"/>
          </a:bodyPr>
          <a:lstStyle/>
          <a:p>
            <a:pPr>
              <a:lnSpc>
                <a:spcPct val="170000"/>
              </a:lnSpc>
            </a:pPr>
            <a:r>
              <a:rPr lang="en-US" dirty="0"/>
              <a:t>Cannot include .</a:t>
            </a:r>
            <a:r>
              <a:rPr lang="en-US" dirty="0" err="1"/>
              <a:t>js</a:t>
            </a:r>
            <a:r>
              <a:rPr lang="en-US" dirty="0"/>
              <a:t> files as a single instance</a:t>
            </a:r>
          </a:p>
          <a:p>
            <a:pPr>
              <a:lnSpc>
                <a:spcPct val="170000"/>
              </a:lnSpc>
            </a:pPr>
            <a:r>
              <a:rPr lang="en-US" dirty="0"/>
              <a:t>Can call inline </a:t>
            </a:r>
            <a:r>
              <a:rPr lang="en-US" dirty="0" err="1"/>
              <a:t>Javascript</a:t>
            </a:r>
            <a:r>
              <a:rPr lang="en-US" dirty="0"/>
              <a:t> from Kotlin using </a:t>
            </a:r>
            <a:r>
              <a:rPr lang="en-US" b="1" dirty="0" err="1"/>
              <a:t>js</a:t>
            </a:r>
            <a:r>
              <a:rPr lang="en-US" b="1" dirty="0"/>
              <a:t>(String value)</a:t>
            </a:r>
            <a:endParaRPr lang="en-US" dirty="0"/>
          </a:p>
          <a:p>
            <a:pPr lvl="1">
              <a:lnSpc>
                <a:spcPct val="170000"/>
              </a:lnSpc>
            </a:pPr>
            <a:r>
              <a:rPr lang="en-US" sz="2000" dirty="0"/>
              <a:t>Input is a string and it is not checked!</a:t>
            </a:r>
            <a:endParaRPr lang="en-US" dirty="0"/>
          </a:p>
          <a:p>
            <a:pPr>
              <a:lnSpc>
                <a:spcPct val="170000"/>
              </a:lnSpc>
            </a:pPr>
            <a:r>
              <a:rPr lang="en-US" dirty="0"/>
              <a:t>Can call </a:t>
            </a:r>
            <a:r>
              <a:rPr lang="en-US" dirty="0" err="1"/>
              <a:t>Javascript</a:t>
            </a:r>
            <a:r>
              <a:rPr lang="en-US" dirty="0"/>
              <a:t> node packages from Kotlin*</a:t>
            </a:r>
          </a:p>
          <a:p>
            <a:pPr lvl="1">
              <a:lnSpc>
                <a:spcPct val="170000"/>
              </a:lnSpc>
            </a:pPr>
            <a:r>
              <a:rPr lang="en-US" sz="2000" dirty="0"/>
              <a:t>Anything on NPM</a:t>
            </a:r>
          </a:p>
          <a:p>
            <a:pPr>
              <a:lnSpc>
                <a:spcPct val="170000"/>
              </a:lnSpc>
            </a:pPr>
            <a:r>
              <a:rPr lang="en-US" dirty="0"/>
              <a:t>Can use the dynamic keyword</a:t>
            </a:r>
          </a:p>
          <a:p>
            <a:pPr lvl="1">
              <a:lnSpc>
                <a:spcPct val="170000"/>
              </a:lnSpc>
            </a:pPr>
            <a:r>
              <a:rPr lang="en-US" sz="2000" dirty="0"/>
              <a:t>No type checking!</a:t>
            </a:r>
            <a:endParaRPr lang="en-US" sz="800" dirty="0"/>
          </a:p>
          <a:p>
            <a:pPr lvl="1"/>
            <a:endParaRPr lang="en-US" sz="800" dirty="0"/>
          </a:p>
          <a:p>
            <a:pPr lvl="1"/>
            <a:endParaRPr lang="en-US" sz="800" dirty="0"/>
          </a:p>
          <a:p>
            <a:pPr lvl="1"/>
            <a:endParaRPr lang="en-US" sz="800" dirty="0"/>
          </a:p>
          <a:p>
            <a:pPr lvl="1"/>
            <a:endParaRPr lang="en-US" sz="800" dirty="0"/>
          </a:p>
          <a:p>
            <a:pPr lvl="1"/>
            <a:endParaRPr lang="en-US" sz="800" dirty="0"/>
          </a:p>
          <a:p>
            <a:pPr marL="392113" lvl="1" indent="0">
              <a:buNone/>
            </a:pPr>
            <a:r>
              <a:rPr lang="en-US" sz="1300" dirty="0"/>
              <a:t>                                                                                                                *May involve headaches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D806D5-0699-449A-8900-D5B6FE456D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What about </a:t>
            </a:r>
            <a:r>
              <a:rPr lang="en-US" dirty="0" err="1"/>
              <a:t>Javascript</a:t>
            </a:r>
            <a:r>
              <a:rPr lang="en-US" dirty="0"/>
              <a:t> Dependencies?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7B0F2BE-24F7-421C-B08B-9CDBADFF86CD}"/>
              </a:ext>
            </a:extLst>
          </p:cNvPr>
          <p:cNvSpPr txBox="1">
            <a:spLocks/>
          </p:cNvSpPr>
          <p:nvPr/>
        </p:nvSpPr>
        <p:spPr>
          <a:xfrm>
            <a:off x="6124074" y="2362200"/>
            <a:ext cx="5872140" cy="609600"/>
          </a:xfrm>
          <a:prstGeom prst="rect">
            <a:avLst/>
          </a:prstGeom>
          <a:solidFill>
            <a:sysClr val="window" lastClr="FFFFFF"/>
          </a:solidFill>
          <a:ln>
            <a:solidFill>
              <a:schemeClr val="tx1"/>
            </a:solidFill>
          </a:ln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  <a:buSzTx/>
              <a:buFont typeface="Wingdings 2" charset="2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js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(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"console.log('Calling JavaScript')"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) 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E1E0C3-D0C1-450D-842B-B866332B99E2}"/>
              </a:ext>
            </a:extLst>
          </p:cNvPr>
          <p:cNvSpPr txBox="1"/>
          <p:nvPr/>
        </p:nvSpPr>
        <p:spPr>
          <a:xfrm>
            <a:off x="6096000" y="1676401"/>
            <a:ext cx="16002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Kotlin File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5D49C1-D6F9-496A-A16C-0900D7A15CE4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4115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8AF5CBB-63D6-426C-AB4C-9800664403D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High School Math Teacher turned developer</a:t>
            </a:r>
          </a:p>
          <a:p>
            <a:pPr>
              <a:lnSpc>
                <a:spcPct val="200000"/>
              </a:lnSpc>
            </a:pPr>
            <a:r>
              <a:rPr lang="en-US" dirty="0"/>
              <a:t>Software developer at </a:t>
            </a:r>
            <a:r>
              <a:rPr lang="en-US" dirty="0" err="1"/>
              <a:t>RGi</a:t>
            </a:r>
            <a:r>
              <a:rPr lang="en-US" dirty="0"/>
              <a:t> for  3+ years</a:t>
            </a:r>
          </a:p>
          <a:p>
            <a:pPr>
              <a:lnSpc>
                <a:spcPct val="200000"/>
              </a:lnSpc>
            </a:pPr>
            <a:r>
              <a:rPr lang="en-US" dirty="0"/>
              <a:t>Soccer Captain/Coach to Team </a:t>
            </a:r>
            <a:r>
              <a:rPr lang="en-US" dirty="0" err="1"/>
              <a:t>Merkator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First time presenter at FOSS4G</a:t>
            </a:r>
          </a:p>
          <a:p>
            <a:pPr>
              <a:lnSpc>
                <a:spcPct val="200000"/>
              </a:lnSpc>
            </a:pPr>
            <a:r>
              <a:rPr lang="en-US" dirty="0"/>
              <a:t>Enjoys puns and dad jokes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525651-657A-4D46-B7A8-86B1DDCE1D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600" dirty="0"/>
              <a:t>About 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918F79-0618-4917-97AC-FBB47559F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0193" y="1069156"/>
            <a:ext cx="6292916" cy="47196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C8063D-A0E3-4FF5-8167-54CF3311F37C}"/>
              </a:ext>
            </a:extLst>
          </p:cNvPr>
          <p:cNvSpPr txBox="1"/>
          <p:nvPr/>
        </p:nvSpPr>
        <p:spPr>
          <a:xfrm>
            <a:off x="3048000" y="6379938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4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919475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1E7AC1E-1AA6-4294-A059-E791001AB2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26912" y="1225701"/>
            <a:ext cx="6126287" cy="463698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Create a class “interface” of the classes and methods you want to use from the </a:t>
            </a:r>
            <a:r>
              <a:rPr lang="en-US" dirty="0" err="1"/>
              <a:t>Javascript</a:t>
            </a:r>
            <a:r>
              <a:rPr lang="en-US" dirty="0"/>
              <a:t> Dependency written in Kotlin</a:t>
            </a:r>
          </a:p>
          <a:p>
            <a:pPr>
              <a:lnSpc>
                <a:spcPct val="150000"/>
              </a:lnSpc>
            </a:pPr>
            <a:r>
              <a:rPr lang="en-US" dirty="0"/>
              <a:t>Use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@file:JsModule 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@file:JsNonModule </a:t>
            </a:r>
            <a:r>
              <a:rPr lang="en-US" dirty="0"/>
              <a:t>keywords to indicate it is a </a:t>
            </a:r>
            <a:r>
              <a:rPr lang="en-US" dirty="0" err="1"/>
              <a:t>Javascript</a:t>
            </a:r>
            <a:r>
              <a:rPr lang="en-US" dirty="0"/>
              <a:t> Dependency</a:t>
            </a:r>
          </a:p>
          <a:p>
            <a:pPr>
              <a:lnSpc>
                <a:spcPct val="150000"/>
              </a:lnSpc>
            </a:pPr>
            <a:r>
              <a:rPr lang="en-US" dirty="0"/>
              <a:t>Use the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external </a:t>
            </a:r>
            <a:r>
              <a:rPr lang="en-US" dirty="0"/>
              <a:t>keyword to indicate the implementation is not included</a:t>
            </a:r>
          </a:p>
          <a:p>
            <a:pPr>
              <a:lnSpc>
                <a:spcPct val="150000"/>
              </a:lnSpc>
            </a:pPr>
            <a:r>
              <a:rPr lang="en-US" dirty="0"/>
              <a:t>Match the methods/classes to the </a:t>
            </a:r>
            <a:r>
              <a:rPr lang="en-US" dirty="0" err="1"/>
              <a:t>Javascript</a:t>
            </a:r>
            <a:r>
              <a:rPr lang="en-US" dirty="0"/>
              <a:t> dependency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CD6F5A-B76A-47B6-814B-16E834E0E1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Javascript</a:t>
            </a:r>
            <a:r>
              <a:rPr lang="en-US" dirty="0"/>
              <a:t> Dependencies from NPM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07FCBE-1017-4C77-A59C-B36D8F09E9DE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73174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47E45-07D5-4B7A-8172-13E3D9A2F7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Example of </a:t>
            </a:r>
            <a:r>
              <a:rPr lang="en-US" dirty="0" err="1"/>
              <a:t>Javascript</a:t>
            </a:r>
            <a:r>
              <a:rPr lang="en-US" dirty="0"/>
              <a:t> Dependency used in Kotlin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502EBD-2198-48CF-9F8A-ED2C5F0A07A7}"/>
              </a:ext>
            </a:extLst>
          </p:cNvPr>
          <p:cNvSpPr txBox="1">
            <a:spLocks/>
          </p:cNvSpPr>
          <p:nvPr/>
        </p:nvSpPr>
        <p:spPr>
          <a:xfrm>
            <a:off x="7528428" y="2809374"/>
            <a:ext cx="4536700" cy="2146299"/>
          </a:xfrm>
          <a:prstGeom prst="rect">
            <a:avLst/>
          </a:prstGeom>
          <a:solidFill>
            <a:sysClr val="window" lastClr="FFFFFF"/>
          </a:solidFill>
          <a:ln>
            <a:solidFill>
              <a:schemeClr val="tx1"/>
            </a:solidFill>
          </a:ln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  <a:buSzTx/>
              <a:buFont typeface="Wingdings 2" charset="2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export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var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CRS = {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  <a:buSzTx/>
              <a:buFont typeface="Wingdings 2" charset="2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@method scale(zoom: Number): Number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  <a:buSzTx/>
              <a:buFont typeface="Wingdings 2" charset="2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scale: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function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(zoom) {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  <a:buSzTx/>
              <a:buFont typeface="Wingdings 2" charset="2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return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256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*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Math.pow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(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2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 zoom); }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00C6BB"/>
              </a:buClr>
              <a:buSzTx/>
              <a:buFont typeface="Wingdings 2" charset="2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}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F3DFCC-B203-414A-89CD-3FDA71A72F3C}"/>
              </a:ext>
            </a:extLst>
          </p:cNvPr>
          <p:cNvSpPr txBox="1"/>
          <p:nvPr/>
        </p:nvSpPr>
        <p:spPr>
          <a:xfrm>
            <a:off x="7512386" y="2057400"/>
            <a:ext cx="4638300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2800" b="1" dirty="0" err="1">
                <a:latin typeface="Century Gothic" panose="020B0502020202020204"/>
                <a:ea typeface="+mn-ea"/>
              </a:rPr>
              <a:t>Javascript</a:t>
            </a:r>
            <a:r>
              <a:rPr lang="en-US" b="1" dirty="0">
                <a:latin typeface="Century Gothic" panose="020B0502020202020204"/>
                <a:ea typeface="+mn-ea"/>
              </a:rPr>
              <a:t>: Leaflet Module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1FA1B8-1AF4-4305-BEFC-2418D5600AE5}"/>
              </a:ext>
            </a:extLst>
          </p:cNvPr>
          <p:cNvSpPr txBox="1"/>
          <p:nvPr/>
        </p:nvSpPr>
        <p:spPr>
          <a:xfrm>
            <a:off x="103564" y="3054136"/>
            <a:ext cx="7239000" cy="329320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prstClr val="white">
                    <a:lumMod val="50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//Name of the package is CRS 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11FF9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external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class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CRS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{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//companion object means you do not have to have an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//instance of the class to call the following functions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companion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object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{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the name of the function must match the one in JS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The parameters and return values must match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Any: if you do not want to strictly type the object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	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fun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scale(zoom: Any) : Any {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}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 }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}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251AC6-2616-4060-AF2B-572393BC611D}"/>
              </a:ext>
            </a:extLst>
          </p:cNvPr>
          <p:cNvSpPr txBox="1"/>
          <p:nvPr/>
        </p:nvSpPr>
        <p:spPr>
          <a:xfrm>
            <a:off x="126872" y="1104899"/>
            <a:ext cx="1930528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2800" b="1" dirty="0" err="1">
                <a:latin typeface="Century Gothic" panose="020B0502020202020204"/>
                <a:ea typeface="+mn-ea"/>
              </a:rPr>
              <a:t>Kotlin</a:t>
            </a:r>
            <a:r>
              <a:rPr lang="en-US" sz="2800" b="1" dirty="0">
                <a:latin typeface="Century Gothic" panose="020B0502020202020204"/>
                <a:ea typeface="+mn-ea"/>
              </a:rPr>
              <a:t> File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7F258A-C9F1-443D-896A-83CF0F4248E4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CD48EE-71DF-4F45-B077-AAA7F159063E}"/>
              </a:ext>
            </a:extLst>
          </p:cNvPr>
          <p:cNvSpPr txBox="1"/>
          <p:nvPr/>
        </p:nvSpPr>
        <p:spPr>
          <a:xfrm>
            <a:off x="126872" y="1710397"/>
            <a:ext cx="7112128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@file:JsModule</a:t>
            </a:r>
            <a:r>
              <a:rPr lang="en-US" sz="1600" kern="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b="1" kern="0" dirty="0">
                <a:solidFill>
                  <a:srgbClr val="026E1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"leaflet"</a:t>
            </a:r>
            <a:r>
              <a:rPr lang="en-US" sz="1600" kern="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prstClr val="white">
                    <a:lumMod val="50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should match module name in the Gradle file </a:t>
            </a: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@file:JsNonModule</a:t>
            </a:r>
            <a:r>
              <a:rPr lang="en-US" sz="1600" kern="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pPr lvl="0"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prstClr val="white">
                    <a:lumMod val="50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allows this to be used in </a:t>
            </a:r>
            <a:r>
              <a:rPr lang="en-US" sz="1600" kern="0" dirty="0" err="1">
                <a:solidFill>
                  <a:prstClr val="white">
                    <a:lumMod val="50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CommonJS</a:t>
            </a:r>
            <a:r>
              <a:rPr lang="en-US" sz="1600" kern="0" dirty="0">
                <a:solidFill>
                  <a:prstClr val="white">
                    <a:lumMod val="50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types as well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kern="0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en-US" sz="1600" kern="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leaflet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A38706-5B0E-4AFC-8408-C0ECBBB19060}"/>
              </a:ext>
            </a:extLst>
          </p:cNvPr>
          <p:cNvSpPr/>
          <p:nvPr/>
        </p:nvSpPr>
        <p:spPr>
          <a:xfrm>
            <a:off x="126872" y="1710397"/>
            <a:ext cx="7215692" cy="46369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65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304401-813D-4D53-BBFE-D6E47F59A7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Calling the </a:t>
            </a:r>
            <a:r>
              <a:rPr lang="en-US" dirty="0" err="1"/>
              <a:t>Javascript</a:t>
            </a:r>
            <a:r>
              <a:rPr lang="en-US" dirty="0"/>
              <a:t> dependency in Kotlin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95E6E6-6A09-4394-9B1E-88D8EF8EADBD}"/>
              </a:ext>
            </a:extLst>
          </p:cNvPr>
          <p:cNvSpPr txBox="1"/>
          <p:nvPr/>
        </p:nvSpPr>
        <p:spPr>
          <a:xfrm>
            <a:off x="2590800" y="2133600"/>
            <a:ext cx="4876800" cy="2308324"/>
          </a:xfrm>
          <a:prstGeom prst="rect">
            <a:avLst/>
          </a:prstGeom>
          <a:solidFill>
            <a:sysClr val="window" lastClr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package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js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import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leaflet.CRS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fun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main(arguments: Array&lt;String&gt;)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{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  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var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value =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CRS.scale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(1)  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  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println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(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"Scale: "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+  value)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14C5E1-AA06-418E-ACDE-D5031BB5D028}"/>
              </a:ext>
            </a:extLst>
          </p:cNvPr>
          <p:cNvSpPr txBox="1"/>
          <p:nvPr/>
        </p:nvSpPr>
        <p:spPr>
          <a:xfrm>
            <a:off x="2379913" y="1187496"/>
            <a:ext cx="28194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+mn-lt"/>
                <a:ea typeface="ＭＳ Ｐゴシック" pitchFamily="-106" charset="-128"/>
                <a:cs typeface="ＭＳ Ｐゴシック" pitchFamily="-106" charset="-128"/>
              </a:rPr>
              <a:t>Kotlin 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FB59FB-222D-4BE5-9A49-05887A8C6F3B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359272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350742-D9DB-4CAF-A6DA-BC40809486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JS Module Gradle file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B95493-A1A0-4123-8DBF-2FDBACA61E8E}"/>
              </a:ext>
            </a:extLst>
          </p:cNvPr>
          <p:cNvSpPr txBox="1"/>
          <p:nvPr/>
        </p:nvSpPr>
        <p:spPr>
          <a:xfrm>
            <a:off x="304800" y="914400"/>
            <a:ext cx="9829800" cy="5262979"/>
          </a:xfrm>
          <a:prstGeom prst="rect">
            <a:avLst/>
          </a:prstGeom>
          <a:solidFill>
            <a:sysClr val="window" lastClr="FFFFFF"/>
          </a:solidFill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apply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plugin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: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'kotlin2js'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converts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Kotlin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to JavaScript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apply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plugin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: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org.jetbrains.kotlin.frontend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for dependencies on JavaScript modules and Bundling capabilities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Configure bundle and JavaScript Dependencies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kotlinFrontend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{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all dependencies hosted on NPM that this module needs when exported to JavaScript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npm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{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	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replaceVersion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(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kotlin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-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js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-library"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"1.1.0"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) 	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   		dependency(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"leaflet"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)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JavaScript Module Dependency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}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// Bundles JavaScript dependencies with the exported JavaScript file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webpackBundle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{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	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bundleName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=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"emp3-web"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name of the bundle JavaScript file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   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publicPath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=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"/"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     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web prefix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	port =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11FF9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8080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          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developer server port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	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proxyUrl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=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26E17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""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         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// URL to be proxied 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}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}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FBAF9A-02E5-44AF-96F9-B8B1F9F36AE5}"/>
              </a:ext>
            </a:extLst>
          </p:cNvPr>
          <p:cNvSpPr txBox="1"/>
          <p:nvPr/>
        </p:nvSpPr>
        <p:spPr>
          <a:xfrm>
            <a:off x="3048000" y="640080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7907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AF78F-3B36-4858-B78F-2C9A51A990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5800" y="2514600"/>
            <a:ext cx="11277600" cy="609600"/>
          </a:xfrm>
        </p:spPr>
        <p:txBody>
          <a:bodyPr/>
          <a:lstStyle/>
          <a:p>
            <a:r>
              <a:rPr lang="en-US" dirty="0"/>
              <a:t>What about something with less boilerplate?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54232F-89F5-40D4-B9E4-8D4DC00D2198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8077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8783C-5E1B-4484-92E5-EB25BDC6A1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Calling </a:t>
            </a:r>
            <a:r>
              <a:rPr lang="en-US" dirty="0" err="1"/>
              <a:t>Javascript</a:t>
            </a:r>
            <a:r>
              <a:rPr lang="en-US" dirty="0"/>
              <a:t> code: unchecked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786CF-6E9A-4B53-B828-844EDA08A639}"/>
              </a:ext>
            </a:extLst>
          </p:cNvPr>
          <p:cNvSpPr txBox="1"/>
          <p:nvPr/>
        </p:nvSpPr>
        <p:spPr>
          <a:xfrm>
            <a:off x="1905000" y="1709601"/>
            <a:ext cx="28194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+mn-lt"/>
                <a:ea typeface="ＭＳ Ｐゴシック" pitchFamily="-106" charset="-128"/>
                <a:cs typeface="ＭＳ Ｐゴシック" pitchFamily="-106" charset="-128"/>
              </a:rPr>
              <a:t>Kotlin File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F97980-6B08-4FDD-BC1D-D0F158D5E5E9}"/>
              </a:ext>
            </a:extLst>
          </p:cNvPr>
          <p:cNvSpPr txBox="1"/>
          <p:nvPr/>
        </p:nvSpPr>
        <p:spPr>
          <a:xfrm>
            <a:off x="1905000" y="2593992"/>
            <a:ext cx="6781800" cy="830997"/>
          </a:xfrm>
          <a:prstGeom prst="rect">
            <a:avLst/>
          </a:prstGeom>
          <a:solidFill>
            <a:sysClr val="window" lastClr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kern="0" dirty="0" err="1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val</a:t>
            </a:r>
            <a:r>
              <a:rPr lang="en-US" sz="1600" b="1" kern="0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sz="1600" b="1" kern="0" dirty="0">
                <a:solidFill>
                  <a:srgbClr val="7030A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response</a:t>
            </a:r>
            <a:r>
              <a:rPr lang="en-US" sz="1600" b="1" kern="0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: </a:t>
            </a:r>
            <a:r>
              <a:rPr lang="en-US" sz="1600" kern="0" dirty="0">
                <a:solidFill>
                  <a:srgbClr val="011FF9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dynamic</a:t>
            </a:r>
            <a:r>
              <a:rPr lang="en-US" sz="1600" b="1" kern="0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= </a:t>
            </a:r>
            <a:r>
              <a:rPr lang="en-US" sz="1600" kern="0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loadJson</a:t>
            </a:r>
            <a:r>
              <a:rPr lang="en-US" sz="1600" kern="0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(“example.com/</a:t>
            </a:r>
            <a:r>
              <a:rPr lang="en-US" sz="1600" kern="0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api</a:t>
            </a:r>
            <a:r>
              <a:rPr lang="en-US" sz="1600" kern="0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”)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kern="0" dirty="0" err="1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sz="1600" b="1" kern="0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kern="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en-US" sz="1600" b="1" kern="0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kern="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600" b="1" kern="0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kern="0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response</a:t>
            </a:r>
            <a:r>
              <a:rPr lang="en-US" sz="1600" b="1" kern="0" dirty="0" err="1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600" b="1" kern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messages</a:t>
            </a:r>
            <a:r>
              <a:rPr lang="en-US" sz="1600" b="1" kern="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b="1" kern="0" dirty="0">
                <a:solidFill>
                  <a:srgbClr val="011F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1600" b="1" kern="0" dirty="0">
                <a:latin typeface="Courier New" panose="02070309020205020404" pitchFamily="49" charset="0"/>
                <a:cs typeface="Courier New" panose="02070309020205020404" pitchFamily="49" charset="0"/>
              </a:rPr>
              <a:t>].text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4F54C1-378B-44A9-B1AC-5A27A1B1EB1F}"/>
              </a:ext>
            </a:extLst>
          </p:cNvPr>
          <p:cNvSpPr/>
          <p:nvPr/>
        </p:nvSpPr>
        <p:spPr>
          <a:xfrm>
            <a:off x="3615260" y="2470443"/>
            <a:ext cx="1143000" cy="486092"/>
          </a:xfrm>
          <a:prstGeom prst="ellipse">
            <a:avLst/>
          </a:prstGeom>
          <a:noFill/>
          <a:ln w="38100">
            <a:solidFill>
              <a:srgbClr val="FF80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B2B765-91EF-4AF7-BBBA-7DF4D516DAEF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3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785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05F59E-8119-40B6-8838-200BBA43B96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Root</a:t>
            </a:r>
          </a:p>
          <a:p>
            <a:pPr lvl="1"/>
            <a:r>
              <a:rPr lang="en-US" b="1" dirty="0"/>
              <a:t>Platform JS Module</a:t>
            </a:r>
            <a:r>
              <a:rPr lang="en-US" dirty="0"/>
              <a:t>: Kotlin-</a:t>
            </a:r>
            <a:r>
              <a:rPr lang="en-US" dirty="0" err="1"/>
              <a:t>js</a:t>
            </a:r>
            <a:endParaRPr lang="en-US" dirty="0"/>
          </a:p>
          <a:p>
            <a:pPr lvl="2"/>
            <a:r>
              <a:rPr lang="en-US" dirty="0" err="1"/>
              <a:t>src</a:t>
            </a:r>
            <a:r>
              <a:rPr lang="en-US" dirty="0"/>
              <a:t>/main/</a:t>
            </a:r>
            <a:r>
              <a:rPr lang="en-US" dirty="0" err="1"/>
              <a:t>kotlin</a:t>
            </a:r>
            <a:r>
              <a:rPr lang="en-US" dirty="0"/>
              <a:t> </a:t>
            </a:r>
          </a:p>
          <a:p>
            <a:pPr lvl="1"/>
            <a:r>
              <a:rPr lang="en-US" b="1" dirty="0"/>
              <a:t>Platform JVM Mo</a:t>
            </a:r>
            <a:r>
              <a:rPr lang="en-US" dirty="0"/>
              <a:t>dule: Kotlin-</a:t>
            </a:r>
            <a:r>
              <a:rPr lang="en-US" dirty="0" err="1"/>
              <a:t>jvm</a:t>
            </a:r>
            <a:endParaRPr lang="en-US" dirty="0"/>
          </a:p>
          <a:p>
            <a:pPr lvl="2"/>
            <a:r>
              <a:rPr lang="en-US" dirty="0" err="1"/>
              <a:t>src</a:t>
            </a:r>
            <a:r>
              <a:rPr lang="en-US" dirty="0"/>
              <a:t>/main/</a:t>
            </a:r>
            <a:r>
              <a:rPr lang="en-US" dirty="0" err="1"/>
              <a:t>kotlin</a:t>
            </a:r>
            <a:r>
              <a:rPr lang="en-US" dirty="0"/>
              <a:t> </a:t>
            </a:r>
          </a:p>
          <a:p>
            <a:pPr lvl="1"/>
            <a:r>
              <a:rPr lang="en-US" b="1" dirty="0"/>
              <a:t>Common Module</a:t>
            </a:r>
            <a:r>
              <a:rPr lang="en-US" dirty="0"/>
              <a:t>: </a:t>
            </a:r>
            <a:r>
              <a:rPr lang="en-US" dirty="0" err="1"/>
              <a:t>src</a:t>
            </a:r>
            <a:r>
              <a:rPr lang="en-US" dirty="0"/>
              <a:t>/main/</a:t>
            </a:r>
            <a:r>
              <a:rPr lang="en-US" dirty="0" err="1"/>
              <a:t>kotlin</a:t>
            </a:r>
            <a:r>
              <a:rPr lang="en-US" dirty="0"/>
              <a:t> </a:t>
            </a:r>
          </a:p>
          <a:p>
            <a:pPr lvl="1"/>
            <a:r>
              <a:rPr lang="en-US" b="1" dirty="0"/>
              <a:t>Regular Module</a:t>
            </a:r>
            <a:r>
              <a:rPr lang="en-US" dirty="0"/>
              <a:t>: Kotlin-android</a:t>
            </a:r>
          </a:p>
          <a:p>
            <a:pPr lvl="2"/>
            <a:r>
              <a:rPr lang="en-US" dirty="0" err="1"/>
              <a:t>src</a:t>
            </a:r>
            <a:r>
              <a:rPr lang="en-US" dirty="0"/>
              <a:t>/main/</a:t>
            </a:r>
            <a:r>
              <a:rPr lang="en-US" dirty="0" err="1"/>
              <a:t>kotlin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72095EC2-A0CE-4557-BE19-6BFFCC1A8FA2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2"/>
          <a:srcRect l="-133" t="4275" r="86036" b="40223"/>
          <a:stretch/>
        </p:blipFill>
        <p:spPr>
          <a:xfrm>
            <a:off x="8531144" y="27398"/>
            <a:ext cx="3190086" cy="680320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BB881-6A50-4249-A3D3-E6718A543B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Multiplatform Project Structure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6989F1-EF6C-452D-8DD1-EF86468AAFD8}"/>
              </a:ext>
            </a:extLst>
          </p:cNvPr>
          <p:cNvSpPr txBox="1"/>
          <p:nvPr/>
        </p:nvSpPr>
        <p:spPr>
          <a:xfrm>
            <a:off x="1201478" y="6358661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3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1365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0637DB-5104-4D89-8C43-7A7842001E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781300" y="2286000"/>
            <a:ext cx="6629400" cy="762000"/>
          </a:xfrm>
        </p:spPr>
        <p:txBody>
          <a:bodyPr/>
          <a:lstStyle/>
          <a:p>
            <a:r>
              <a:rPr lang="en-US" dirty="0"/>
              <a:t>What other things I learned?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4BB9E7-E44F-40E3-BA44-71299EE6EA6C}"/>
              </a:ext>
            </a:extLst>
          </p:cNvPr>
          <p:cNvSpPr txBox="1"/>
          <p:nvPr/>
        </p:nvSpPr>
        <p:spPr>
          <a:xfrm>
            <a:off x="3048000" y="640080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39737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0633FF3-0E41-492B-98D0-2B8A73313B5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7033" y="1233252"/>
            <a:ext cx="4678488" cy="4636986"/>
          </a:xfrm>
        </p:spPr>
        <p:txBody>
          <a:bodyPr/>
          <a:lstStyle/>
          <a:p>
            <a:r>
              <a:rPr lang="en-US" dirty="0"/>
              <a:t>technology for compiling Kotlin to native binaries that run without any VM</a:t>
            </a:r>
          </a:p>
          <a:p>
            <a:r>
              <a:rPr lang="en-US" dirty="0"/>
              <a:t>Supported Platforms</a:t>
            </a:r>
          </a:p>
          <a:p>
            <a:pPr lvl="1"/>
            <a:r>
              <a:rPr lang="en-US" dirty="0"/>
              <a:t>Windows  (x86_64 only at the moment)</a:t>
            </a:r>
          </a:p>
          <a:p>
            <a:pPr lvl="1"/>
            <a:r>
              <a:rPr lang="en-US" dirty="0"/>
              <a:t>Linux (x86_64, arm32, MIPS, MIPS little endian)</a:t>
            </a:r>
          </a:p>
          <a:p>
            <a:pPr lvl="1"/>
            <a:r>
              <a:rPr lang="en-US" dirty="0"/>
              <a:t>MacOS (x86_64)</a:t>
            </a:r>
          </a:p>
          <a:p>
            <a:pPr lvl="1"/>
            <a:r>
              <a:rPr lang="en-US" dirty="0"/>
              <a:t>iOS (arm64 only)</a:t>
            </a:r>
          </a:p>
          <a:p>
            <a:pPr lvl="1"/>
            <a:r>
              <a:rPr lang="en-US" dirty="0"/>
              <a:t>Android (arm32 and arm64)</a:t>
            </a:r>
          </a:p>
          <a:p>
            <a:pPr lvl="1"/>
            <a:r>
              <a:rPr lang="en-US" dirty="0" err="1"/>
              <a:t>WebAssembly</a:t>
            </a:r>
            <a:r>
              <a:rPr lang="en-US" dirty="0"/>
              <a:t> (wasm32 only)</a:t>
            </a:r>
          </a:p>
          <a:p>
            <a:r>
              <a:rPr lang="en-US" dirty="0"/>
              <a:t>Future:</a:t>
            </a:r>
          </a:p>
          <a:p>
            <a:pPr lvl="1"/>
            <a:r>
              <a:rPr lang="en-US" dirty="0"/>
              <a:t>Support for multiplatform project structure!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5B8AC-F699-48DD-8526-7556E632E3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52400"/>
            <a:ext cx="11277600" cy="609600"/>
          </a:xfrm>
        </p:spPr>
        <p:txBody>
          <a:bodyPr/>
          <a:lstStyle/>
          <a:p>
            <a:r>
              <a:rPr lang="en-US" dirty="0"/>
              <a:t>Kotlin Native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0B7A90-26EB-404C-B0D0-820CDB1EF3BA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2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13E90E-4AA1-45B9-A3D6-2EAC114DEB47}"/>
              </a:ext>
            </a:extLst>
          </p:cNvPr>
          <p:cNvSpPr/>
          <p:nvPr/>
        </p:nvSpPr>
        <p:spPr>
          <a:xfrm>
            <a:off x="7086600" y="1524000"/>
            <a:ext cx="1981200" cy="639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C52FE3-2F13-4678-9FC4-7C391FDCF357}"/>
              </a:ext>
            </a:extLst>
          </p:cNvPr>
          <p:cNvSpPr/>
          <p:nvPr/>
        </p:nvSpPr>
        <p:spPr>
          <a:xfrm>
            <a:off x="7105760" y="2674466"/>
            <a:ext cx="1981200" cy="7239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Kotlin-JS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01D6C1-00E6-476C-B256-825CCA7BE9BE}"/>
              </a:ext>
            </a:extLst>
          </p:cNvPr>
          <p:cNvSpPr/>
          <p:nvPr/>
        </p:nvSpPr>
        <p:spPr>
          <a:xfrm>
            <a:off x="9457219" y="2651860"/>
            <a:ext cx="1981200" cy="7239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Kotlin-JVM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3FDF12-08A0-4A2A-83A3-F115830C09DB}"/>
              </a:ext>
            </a:extLst>
          </p:cNvPr>
          <p:cNvSpPr/>
          <p:nvPr/>
        </p:nvSpPr>
        <p:spPr>
          <a:xfrm>
            <a:off x="7334165" y="4476121"/>
            <a:ext cx="1486070" cy="72390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280099-67A0-43A9-B55E-E74C7F6930FE}"/>
              </a:ext>
            </a:extLst>
          </p:cNvPr>
          <p:cNvSpPr/>
          <p:nvPr/>
        </p:nvSpPr>
        <p:spPr>
          <a:xfrm>
            <a:off x="8961749" y="4476122"/>
            <a:ext cx="1486070" cy="72390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C08908-B494-4A16-AB05-D8F613EBAB57}"/>
              </a:ext>
            </a:extLst>
          </p:cNvPr>
          <p:cNvSpPr/>
          <p:nvPr/>
        </p:nvSpPr>
        <p:spPr>
          <a:xfrm>
            <a:off x="10658445" y="4476120"/>
            <a:ext cx="1486070" cy="72390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993B06-9660-4EF6-805E-3B870956A7DE}"/>
              </a:ext>
            </a:extLst>
          </p:cNvPr>
          <p:cNvCxnSpPr>
            <a:cxnSpLocks/>
            <a:stCxn id="6" idx="0"/>
            <a:endCxn id="5" idx="2"/>
          </p:cNvCxnSpPr>
          <p:nvPr/>
        </p:nvCxnSpPr>
        <p:spPr>
          <a:xfrm flipH="1" flipV="1">
            <a:off x="8077200" y="2163702"/>
            <a:ext cx="19160" cy="5107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028926-3CA0-4638-909A-F99D514D6186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flipH="1" flipV="1">
            <a:off x="8077200" y="2163702"/>
            <a:ext cx="2370619" cy="4881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FA412C-2405-4639-BEF9-8CEA17E35C16}"/>
              </a:ext>
            </a:extLst>
          </p:cNvPr>
          <p:cNvCxnSpPr>
            <a:cxnSpLocks/>
            <a:stCxn id="8" idx="0"/>
            <a:endCxn id="6" idx="2"/>
          </p:cNvCxnSpPr>
          <p:nvPr/>
        </p:nvCxnSpPr>
        <p:spPr>
          <a:xfrm flipV="1">
            <a:off x="8077200" y="3398367"/>
            <a:ext cx="19160" cy="1077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FB18D1-1DB6-43DA-B966-594782AA1FC9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9704784" y="3375761"/>
            <a:ext cx="743035" cy="11003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B941FD-7300-44FF-B61C-60083E403C0F}"/>
              </a:ext>
            </a:extLst>
          </p:cNvPr>
          <p:cNvCxnSpPr>
            <a:cxnSpLocks/>
            <a:stCxn id="10" idx="0"/>
            <a:endCxn id="7" idx="2"/>
          </p:cNvCxnSpPr>
          <p:nvPr/>
        </p:nvCxnSpPr>
        <p:spPr>
          <a:xfrm flipH="1" flipV="1">
            <a:off x="10447819" y="3375761"/>
            <a:ext cx="953661" cy="11003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43FA6F58-8892-47D4-BE1A-5849B6055B27}"/>
              </a:ext>
            </a:extLst>
          </p:cNvPr>
          <p:cNvSpPr/>
          <p:nvPr/>
        </p:nvSpPr>
        <p:spPr>
          <a:xfrm>
            <a:off x="4877776" y="2672406"/>
            <a:ext cx="1981200" cy="7239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Kotlin-Native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A50FDA3-FB09-45DC-9039-A668AB471474}"/>
              </a:ext>
            </a:extLst>
          </p:cNvPr>
          <p:cNvCxnSpPr>
            <a:cxnSpLocks/>
            <a:stCxn id="47" idx="0"/>
            <a:endCxn id="5" idx="2"/>
          </p:cNvCxnSpPr>
          <p:nvPr/>
        </p:nvCxnSpPr>
        <p:spPr>
          <a:xfrm flipV="1">
            <a:off x="5868376" y="2163702"/>
            <a:ext cx="2208824" cy="5087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BB4E17C0-2E43-4223-B11F-E71E7AA3DED5}"/>
              </a:ext>
            </a:extLst>
          </p:cNvPr>
          <p:cNvSpPr/>
          <p:nvPr/>
        </p:nvSpPr>
        <p:spPr>
          <a:xfrm>
            <a:off x="5125341" y="4476120"/>
            <a:ext cx="1486070" cy="72390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ios</a:t>
            </a:r>
            <a:endParaRPr lang="en-US" dirty="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CB70931D-996F-4A48-9A20-B04707DBE241}"/>
              </a:ext>
            </a:extLst>
          </p:cNvPr>
          <p:cNvCxnSpPr>
            <a:cxnSpLocks/>
            <a:stCxn id="61" idx="0"/>
            <a:endCxn id="47" idx="2"/>
          </p:cNvCxnSpPr>
          <p:nvPr/>
        </p:nvCxnSpPr>
        <p:spPr>
          <a:xfrm flipV="1">
            <a:off x="5868376" y="3396307"/>
            <a:ext cx="0" cy="10798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826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5B7AE7-AB4D-41F2-887B-8875C6C319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Questions? Thanks for listening!!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ED9C5D-08AC-4A40-830E-42586857B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5675" y="992753"/>
            <a:ext cx="4343400" cy="47788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22E080-8F47-4E83-8574-4A6A412C2A21}"/>
              </a:ext>
            </a:extLst>
          </p:cNvPr>
          <p:cNvSpPr txBox="1"/>
          <p:nvPr/>
        </p:nvSpPr>
        <p:spPr>
          <a:xfrm>
            <a:off x="3048000" y="638169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3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BC664D-7A97-41B5-A185-0A34323E5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4302292"/>
            <a:ext cx="3883489" cy="146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69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E597963-0F74-4B73-98A2-C33590EB93A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Statically typed programming language for multiplatform applications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B47324-7E2F-4E7A-A9EC-5729BB9D587D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5663285" y="1990038"/>
            <a:ext cx="6333285" cy="326776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5197BE-BF0F-4FB6-ACAC-2B887C3E32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What is Kotlin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E7E3D9-41E0-448E-9E2A-D54A13A936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20" y="2592170"/>
            <a:ext cx="4499410" cy="8207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C1270D-7046-4D9C-A990-9F116D657427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5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43DBA98-602D-42D7-8CAA-136DA73C7FF4}"/>
              </a:ext>
            </a:extLst>
          </p:cNvPr>
          <p:cNvSpPr/>
          <p:nvPr/>
        </p:nvSpPr>
        <p:spPr>
          <a:xfrm>
            <a:off x="426913" y="2209800"/>
            <a:ext cx="3840287" cy="1676400"/>
          </a:xfrm>
          <a:prstGeom prst="ellipse">
            <a:avLst/>
          </a:prstGeom>
          <a:noFill/>
          <a:ln w="76200">
            <a:solidFill>
              <a:srgbClr val="3DC7F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2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6A5B573-E6C8-4319-B7F0-D0A9D404918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26913" y="1225701"/>
            <a:ext cx="5513322" cy="463698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/>
              <a:t>Tool Friendly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Concise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Safe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Interoperable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351DF2-EBFB-4BA4-AC6E-887B8E59A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Why choose Kotlin?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015376-8435-4AC1-A83F-7F6969AB5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235" y="1209658"/>
            <a:ext cx="5715000" cy="32480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6AC09D-E1D9-4191-9386-886F6722D163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4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8812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370DFC-D9EC-4889-9D26-FD2B935413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Tool Friendly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11169D-D30E-4FA4-B8BF-D182FD605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769" y="1828800"/>
            <a:ext cx="2524125" cy="27341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61F2A4-169C-430E-B3D0-6438EE9E6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82" y="1828800"/>
            <a:ext cx="2514600" cy="27532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FA250C-ACB4-4C8C-96C3-B4FC01AFB8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"/>
          <a:stretch/>
        </p:blipFill>
        <p:spPr>
          <a:xfrm>
            <a:off x="6190081" y="1828800"/>
            <a:ext cx="2541587" cy="2762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FA046B-A265-4876-8E29-AEAD464BFE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4105" y="1828800"/>
            <a:ext cx="2514600" cy="27532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BB88D7-AAB2-439E-B249-6C51118573FC}"/>
              </a:ext>
            </a:extLst>
          </p:cNvPr>
          <p:cNvSpPr txBox="1"/>
          <p:nvPr/>
        </p:nvSpPr>
        <p:spPr>
          <a:xfrm>
            <a:off x="3048000" y="632460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6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8454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F64645-BA8E-4BD8-8C14-5B3BD0A3EA5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400" dirty="0"/>
              <a:t>Java to Kotlin converter tool</a:t>
            </a:r>
          </a:p>
          <a:p>
            <a:pPr lvl="1"/>
            <a:r>
              <a:rPr lang="en-US" sz="2000" dirty="0"/>
              <a:t>Built into </a:t>
            </a:r>
            <a:r>
              <a:rPr lang="en-US" sz="2000" dirty="0" err="1"/>
              <a:t>Intellij</a:t>
            </a:r>
            <a:r>
              <a:rPr lang="en-US" sz="2000" dirty="0"/>
              <a:t> </a:t>
            </a:r>
          </a:p>
          <a:p>
            <a:r>
              <a:rPr lang="en-US" sz="2400" dirty="0"/>
              <a:t>Typescript to Kotlin converter tool</a:t>
            </a:r>
          </a:p>
          <a:p>
            <a:pPr lvl="1"/>
            <a:r>
              <a:rPr lang="en-US" sz="2000" dirty="0">
                <a:hlinkClick r:id="rId2"/>
              </a:rPr>
              <a:t>https://github.com/Kotlin/ts2kt</a:t>
            </a:r>
            <a:r>
              <a:rPr lang="en-US" sz="2000" dirty="0"/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E5FCE4-DCF2-4359-99FD-05B113E2460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Interoperability Tools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4160A65-1AF1-4870-B80E-D7B26C241756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3"/>
          <a:srcRect l="139" t="2241" r="61836" b="26286"/>
          <a:stretch/>
        </p:blipFill>
        <p:spPr>
          <a:xfrm>
            <a:off x="5791200" y="995313"/>
            <a:ext cx="5092043" cy="51345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8AE782-B81A-4E7C-B0DB-62790CE5E8F6}"/>
              </a:ext>
            </a:extLst>
          </p:cNvPr>
          <p:cNvSpPr txBox="1"/>
          <p:nvPr/>
        </p:nvSpPr>
        <p:spPr>
          <a:xfrm>
            <a:off x="3048000" y="6324600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4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75878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789EF8-5829-4E24-B8C3-7F8989E8D69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26913" y="1225701"/>
            <a:ext cx="5513322" cy="4636986"/>
          </a:xfrm>
        </p:spPr>
        <p:txBody>
          <a:bodyPr vert="horz" anchor="t">
            <a:normAutofit/>
          </a:bodyPr>
          <a:lstStyle/>
          <a:p>
            <a:pPr indent="-255270"/>
            <a:r>
              <a:rPr lang="en-US" dirty="0"/>
              <a:t>Java and Kotlin are 100% compatible</a:t>
            </a:r>
            <a:endParaRPr lang="en-US"/>
          </a:p>
          <a:p>
            <a:pPr marL="620395" lvl="1"/>
            <a:r>
              <a:rPr lang="en-US" dirty="0"/>
              <a:t>Call Kotlin from Java</a:t>
            </a:r>
          </a:p>
          <a:p>
            <a:pPr marL="620395" lvl="1"/>
            <a:r>
              <a:rPr lang="en-US" dirty="0"/>
              <a:t>Call Java from Kotlin</a:t>
            </a:r>
          </a:p>
          <a:p>
            <a:pPr indent="-255270"/>
            <a:r>
              <a:rPr lang="en-US" dirty="0" err="1"/>
              <a:t>Javascript</a:t>
            </a:r>
            <a:r>
              <a:rPr lang="en-US" dirty="0"/>
              <a:t> dependencies can be pulled into Kotlin (More on how later)</a:t>
            </a:r>
          </a:p>
          <a:p>
            <a:pPr indent="-255270"/>
            <a:r>
              <a:rPr lang="en-US" dirty="0"/>
              <a:t>Call Inline </a:t>
            </a:r>
            <a:r>
              <a:rPr lang="en-US" dirty="0" err="1"/>
              <a:t>Javascript</a:t>
            </a:r>
            <a:r>
              <a:rPr lang="en-US" dirty="0"/>
              <a:t> from Kotlin </a:t>
            </a:r>
          </a:p>
          <a:p>
            <a:pPr marL="620395" lvl="1">
              <a:spcBef>
                <a:spcPts val="300"/>
              </a:spcBef>
              <a:buFont typeface="Verdana" pitchFamily="18" charset="2"/>
            </a:pPr>
            <a:r>
              <a:rPr lang="en-US"/>
              <a:t>Otherwise known as a bad idea</a:t>
            </a:r>
            <a:endParaRPr lang="en-US" dirty="0"/>
          </a:p>
          <a:p>
            <a:pPr indent="-255270"/>
            <a:r>
              <a:rPr lang="en-US" dirty="0"/>
              <a:t>Kotlin can be exported as a .jar, .</a:t>
            </a:r>
            <a:r>
              <a:rPr lang="en-US" dirty="0" err="1"/>
              <a:t>js</a:t>
            </a:r>
            <a:r>
              <a:rPr lang="en-US" dirty="0"/>
              <a:t>, .</a:t>
            </a:r>
            <a:r>
              <a:rPr lang="en-US" dirty="0" err="1"/>
              <a:t>apk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F026F5-622F-4255-BB20-C2800CF024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Interoperable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BBD5C067-A5F0-40BE-BECE-9FCA21B406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4421" y="4173765"/>
            <a:ext cx="4667688" cy="147732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rgbClr val="011FF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customer = Customer()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customer.firstName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63B17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"Frodo"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customer.lastName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63B17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"Baggins"</a:t>
            </a: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6E65A054-1EB9-4DF4-9070-1C0FF7EA22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4421" y="1791682"/>
            <a:ext cx="4667688" cy="147732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marL="365125" indent="-25558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pitchFamily="18" charset="2"/>
              <a:buChar char=""/>
              <a:defRPr sz="27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-106" charset="-128"/>
                <a:cs typeface="ＭＳ Ｐゴシック" pitchFamily="-106" charset="-128"/>
              </a:defRPr>
            </a:lvl1pPr>
            <a:lvl2pPr marL="620713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  <a:defRPr sz="23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-106" charset="-128"/>
                <a:cs typeface="+mn-cs"/>
              </a:defRPr>
            </a:lvl2pPr>
            <a:lvl3pPr marL="85883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pitchFamily="18" charset="2"/>
              <a:buChar char=""/>
              <a:defRPr sz="21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-106" charset="-128"/>
                <a:cs typeface="+mn-cs"/>
              </a:defRPr>
            </a:lvl3pPr>
            <a:lvl4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  <a:defRPr sz="19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-106" charset="-128"/>
                <a:cs typeface="+mn-cs"/>
              </a:defRPr>
            </a:lvl4pPr>
            <a:lvl5pPr marL="1371600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-106" charset="-128"/>
                <a:cs typeface="+mn-cs"/>
              </a:defRPr>
            </a:lvl5pPr>
            <a:lvl6pPr marL="1600200" indent="-228600" algn="l" rtl="0" eaLnBrk="0" fontAlgn="base" latinLnBrk="0" hangingPunct="0">
              <a:spcBef>
                <a:spcPct val="0"/>
              </a:spcBef>
              <a:spcAft>
                <a:spcPct val="0"/>
              </a:spcAft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1828800" indent="-228600" algn="l" rtl="0" eaLnBrk="0" fontAlgn="base" latinLnBrk="0" hangingPunct="0">
              <a:spcBef>
                <a:spcPct val="0"/>
              </a:spcBef>
              <a:spcAft>
                <a:spcPct val="0"/>
              </a:spcAft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2057400" indent="-228600" algn="l" rtl="0" eaLnBrk="0" fontAlgn="base" latinLnBrk="0" hangingPunct="0">
              <a:spcBef>
                <a:spcPct val="0"/>
              </a:spcBef>
              <a:spcAft>
                <a:spcPct val="0"/>
              </a:spcAft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2286000" indent="-228600" algn="l" rtl="0" eaLnBrk="0" fontAlgn="base" latinLnBrk="0" hangingPunct="0">
              <a:spcBef>
                <a:spcPct val="0"/>
              </a:spcBef>
              <a:spcAft>
                <a:spcPct val="0"/>
              </a:spcAft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>
              <a:buClrTx/>
              <a:buSzTx/>
              <a:buFontTx/>
              <a:buNone/>
            </a:pPr>
            <a:r>
              <a:rPr lang="en-US" altLang="en-US" sz="1600" b="1" dirty="0">
                <a:solidFill>
                  <a:srgbClr val="63B17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altLang="en-US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b="1" dirty="0">
                <a:solidFill>
                  <a:srgbClr val="63B17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</a:t>
            </a:r>
          </a:p>
          <a:p>
            <a:pPr marL="0" indent="0">
              <a:buClrTx/>
              <a:buSz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en-US" alt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ClrTx/>
              <a:buSzTx/>
              <a:buFontTx/>
              <a:buNone/>
            </a:pPr>
            <a:r>
              <a:rPr lang="en-US" altLang="en-US" sz="1600" dirty="0">
                <a:solidFill>
                  <a:srgbClr val="C7254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US" altLang="en-US" sz="1600" b="1" dirty="0">
                <a:solidFill>
                  <a:srgbClr val="63B17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altLang="en-US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alt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ClrTx/>
              <a:buSzTx/>
              <a:buFontTx/>
              <a:buNone/>
            </a:pPr>
            <a:r>
              <a:rPr lang="en-US" altLang="en-US" sz="1600" dirty="0">
                <a:solidFill>
                  <a:srgbClr val="C7254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US" altLang="en-US" sz="1600" b="1" dirty="0">
                <a:solidFill>
                  <a:srgbClr val="63B17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altLang="en-US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ClrTx/>
              <a:buSzTx/>
              <a:buFontTx/>
              <a:buNone/>
            </a:pPr>
            <a:r>
              <a:rPr lang="en-US" altLang="en-US" sz="1600" dirty="0">
                <a:solidFill>
                  <a:srgbClr val="C7254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US" altLang="en-US" sz="1600" dirty="0">
                <a:solidFill>
                  <a:srgbClr val="0082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standard setters and getters</a:t>
            </a:r>
            <a:endParaRPr lang="en-US" alt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ClrTx/>
              <a:buSz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DF162C-9E02-4C6A-9D49-D6517942D348}"/>
              </a:ext>
            </a:extLst>
          </p:cNvPr>
          <p:cNvSpPr txBox="1"/>
          <p:nvPr/>
        </p:nvSpPr>
        <p:spPr>
          <a:xfrm>
            <a:off x="6215210" y="1064316"/>
            <a:ext cx="490610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+mn-lt"/>
                <a:ea typeface="ＭＳ Ｐゴシック" pitchFamily="-106" charset="-128"/>
                <a:cs typeface="ＭＳ Ｐゴシック" pitchFamily="-106" charset="-128"/>
              </a:rPr>
              <a:t>Java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585B68-2DB0-4DD8-A768-0DABCAE99563}"/>
              </a:ext>
            </a:extLst>
          </p:cNvPr>
          <p:cNvSpPr txBox="1"/>
          <p:nvPr/>
        </p:nvSpPr>
        <p:spPr>
          <a:xfrm>
            <a:off x="6215210" y="3429000"/>
            <a:ext cx="490610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+mn-lt"/>
                <a:ea typeface="ＭＳ Ｐゴシック" pitchFamily="-106" charset="-128"/>
                <a:cs typeface="ＭＳ Ｐゴシック" pitchFamily="-106" charset="-128"/>
              </a:rPr>
              <a:t>Kotlin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BFC782-783A-4844-84EE-B56C31408A0A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3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94190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E4E4C-F31D-4A03-8400-26B63D6768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Types of Modules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0A6D7224-E5C7-48B6-9AFB-CD9D2A3F7134}"/>
              </a:ext>
            </a:extLst>
          </p:cNvPr>
          <p:cNvSpPr txBox="1">
            <a:spLocks/>
          </p:cNvSpPr>
          <p:nvPr/>
        </p:nvSpPr>
        <p:spPr>
          <a:xfrm>
            <a:off x="-7172" y="1524000"/>
            <a:ext cx="5513322" cy="4636986"/>
          </a:xfrm>
          <a:prstGeom prst="rect">
            <a:avLst/>
          </a:prstGeom>
        </p:spPr>
        <p:txBody>
          <a:bodyPr/>
          <a:lstStyle>
            <a:lvl1pPr marL="365125" indent="-255588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pitchFamily="18" charset="2"/>
              <a:buChar char=""/>
              <a:defRPr sz="2700" kern="1200">
                <a:solidFill>
                  <a:schemeClr val="tx1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defRPr>
            </a:lvl1pPr>
            <a:lvl2pPr marL="620713" indent="-228600" algn="l" rtl="0" eaLnBrk="1" fontAlgn="base" hangingPunct="1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  <a:defRPr sz="2300" kern="1200">
                <a:solidFill>
                  <a:schemeClr val="tx1"/>
                </a:solidFill>
                <a:latin typeface="+mn-lt"/>
                <a:ea typeface="ＭＳ Ｐゴシック" pitchFamily="-106" charset="-128"/>
                <a:cs typeface="+mn-cs"/>
              </a:defRPr>
            </a:lvl2pPr>
            <a:lvl3pPr marL="858838" indent="-228600" algn="l" rtl="0" eaLnBrk="1" fontAlgn="base" hangingPunct="1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pitchFamily="18" charset="2"/>
              <a:buChar char=""/>
              <a:defRPr sz="2100" kern="1200">
                <a:solidFill>
                  <a:schemeClr val="tx1"/>
                </a:solidFill>
                <a:latin typeface="+mn-lt"/>
                <a:ea typeface="ＭＳ Ｐゴシック" pitchFamily="-106" charset="-128"/>
                <a:cs typeface="+mn-cs"/>
              </a:defRPr>
            </a:lvl3pPr>
            <a:lvl4pPr marL="1143000" indent="-228600" algn="l" rtl="0" eaLnBrk="1" fontAlgn="base" hangingPunct="1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  <a:defRPr sz="1900" kern="1200">
                <a:solidFill>
                  <a:schemeClr val="tx1"/>
                </a:solidFill>
                <a:latin typeface="+mn-lt"/>
                <a:ea typeface="ＭＳ Ｐゴシック" pitchFamily="-106" charset="-128"/>
                <a:cs typeface="+mn-cs"/>
              </a:defRPr>
            </a:lvl4pPr>
            <a:lvl5pPr marL="1371600" indent="-228600" algn="l" rtl="0" eaLnBrk="1" fontAlgn="base" hangingPunct="1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  <a:defRPr kern="1200">
                <a:solidFill>
                  <a:schemeClr val="tx1"/>
                </a:solidFill>
                <a:latin typeface="+mn-lt"/>
                <a:ea typeface="ＭＳ Ｐゴシック" pitchFamily="-106" charset="-128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Types of Modules</a:t>
            </a:r>
          </a:p>
          <a:p>
            <a:pPr lvl="1"/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Common Module </a:t>
            </a:r>
          </a:p>
          <a:p>
            <a:pPr lvl="1"/>
            <a:r>
              <a:rPr lang="en-US" dirty="0">
                <a:solidFill>
                  <a:srgbClr val="FF8005"/>
                </a:solidFill>
              </a:rPr>
              <a:t>Platform Module</a:t>
            </a:r>
          </a:p>
          <a:p>
            <a:pPr lvl="1"/>
            <a:r>
              <a:rPr lang="en-US" dirty="0">
                <a:solidFill>
                  <a:srgbClr val="7030A0"/>
                </a:solidFill>
              </a:rPr>
              <a:t>Regular Module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300DF0-7D7D-4B9F-A033-9FF7045AABA7}"/>
              </a:ext>
            </a:extLst>
          </p:cNvPr>
          <p:cNvSpPr/>
          <p:nvPr/>
        </p:nvSpPr>
        <p:spPr>
          <a:xfrm>
            <a:off x="4876800" y="1332118"/>
            <a:ext cx="2003258" cy="8183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2CFDAC-BEC1-484D-B466-56C86897D853}"/>
              </a:ext>
            </a:extLst>
          </p:cNvPr>
          <p:cNvSpPr/>
          <p:nvPr/>
        </p:nvSpPr>
        <p:spPr>
          <a:xfrm>
            <a:off x="2867375" y="3043980"/>
            <a:ext cx="2003258" cy="9717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Kotlin-JS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5C74EC-A5E4-470E-BC93-517D9EBADE0A}"/>
              </a:ext>
            </a:extLst>
          </p:cNvPr>
          <p:cNvSpPr/>
          <p:nvPr/>
        </p:nvSpPr>
        <p:spPr>
          <a:xfrm>
            <a:off x="7048500" y="3043980"/>
            <a:ext cx="2003258" cy="9717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Kotlin-JVM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39E314-1CB3-42DF-9A45-5DB4B0EBEC2B}"/>
              </a:ext>
            </a:extLst>
          </p:cNvPr>
          <p:cNvSpPr/>
          <p:nvPr/>
        </p:nvSpPr>
        <p:spPr>
          <a:xfrm>
            <a:off x="1001440" y="5225947"/>
            <a:ext cx="2003258" cy="97179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D9E3A90-607F-40B0-96A0-DDE399756348}"/>
              </a:ext>
            </a:extLst>
          </p:cNvPr>
          <p:cNvSpPr/>
          <p:nvPr/>
        </p:nvSpPr>
        <p:spPr>
          <a:xfrm>
            <a:off x="5548488" y="5225947"/>
            <a:ext cx="2003258" cy="97179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025708-8AD5-4E7F-8566-83AC109B8870}"/>
              </a:ext>
            </a:extLst>
          </p:cNvPr>
          <p:cNvSpPr/>
          <p:nvPr/>
        </p:nvSpPr>
        <p:spPr>
          <a:xfrm>
            <a:off x="8588542" y="5225947"/>
            <a:ext cx="2003258" cy="97179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F924EEE-CC87-49BB-9A0D-8C645447F6D9}"/>
              </a:ext>
            </a:extLst>
          </p:cNvPr>
          <p:cNvCxnSpPr>
            <a:cxnSpLocks/>
            <a:stCxn id="12" idx="0"/>
            <a:endCxn id="11" idx="2"/>
          </p:cNvCxnSpPr>
          <p:nvPr/>
        </p:nvCxnSpPr>
        <p:spPr>
          <a:xfrm flipV="1">
            <a:off x="3869004" y="2150470"/>
            <a:ext cx="2009425" cy="8935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BD45577-367C-4335-AE10-0A036B7A352D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H="1" flipV="1">
            <a:off x="5878429" y="2150470"/>
            <a:ext cx="2171700" cy="8935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875880C-EBEB-4D13-A9AA-884115674C69}"/>
              </a:ext>
            </a:extLst>
          </p:cNvPr>
          <p:cNvCxnSpPr>
            <a:cxnSpLocks/>
            <a:stCxn id="14" idx="0"/>
            <a:endCxn id="12" idx="2"/>
          </p:cNvCxnSpPr>
          <p:nvPr/>
        </p:nvCxnSpPr>
        <p:spPr>
          <a:xfrm flipV="1">
            <a:off x="2003069" y="4015774"/>
            <a:ext cx="1865935" cy="12101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F026455-436F-4DFD-A07D-74BCAEB79F97}"/>
              </a:ext>
            </a:extLst>
          </p:cNvPr>
          <p:cNvCxnSpPr>
            <a:cxnSpLocks/>
            <a:stCxn id="15" idx="0"/>
            <a:endCxn id="13" idx="2"/>
          </p:cNvCxnSpPr>
          <p:nvPr/>
        </p:nvCxnSpPr>
        <p:spPr>
          <a:xfrm flipV="1">
            <a:off x="6550117" y="4015774"/>
            <a:ext cx="1500012" cy="12101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AD7494C-5D9C-4D8B-966D-528F87FBA1E1}"/>
              </a:ext>
            </a:extLst>
          </p:cNvPr>
          <p:cNvCxnSpPr>
            <a:cxnSpLocks/>
            <a:stCxn id="16" idx="0"/>
            <a:endCxn id="13" idx="2"/>
          </p:cNvCxnSpPr>
          <p:nvPr/>
        </p:nvCxnSpPr>
        <p:spPr>
          <a:xfrm flipH="1" flipV="1">
            <a:off x="8050129" y="4015774"/>
            <a:ext cx="1540042" cy="12101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1C4923A1-F322-45C0-B50D-A28354F17138}"/>
              </a:ext>
            </a:extLst>
          </p:cNvPr>
          <p:cNvSpPr txBox="1"/>
          <p:nvPr/>
        </p:nvSpPr>
        <p:spPr>
          <a:xfrm>
            <a:off x="5508458" y="1770597"/>
            <a:ext cx="154004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(.</a:t>
            </a:r>
            <a:r>
              <a:rPr lang="en-US" sz="2000" dirty="0" err="1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kt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AB687CE-DF05-4BE1-BFB5-CB0FF734F7D7}"/>
              </a:ext>
            </a:extLst>
          </p:cNvPr>
          <p:cNvSpPr txBox="1"/>
          <p:nvPr/>
        </p:nvSpPr>
        <p:spPr>
          <a:xfrm>
            <a:off x="3193268" y="3615683"/>
            <a:ext cx="154004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(.</a:t>
            </a:r>
            <a:r>
              <a:rPr lang="en-US" sz="2000" dirty="0" err="1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kt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, .</a:t>
            </a:r>
            <a:r>
              <a:rPr lang="en-US" sz="2000" dirty="0" err="1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js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47EED5C-4797-40F8-82AD-864441B88C6C}"/>
              </a:ext>
            </a:extLst>
          </p:cNvPr>
          <p:cNvSpPr txBox="1"/>
          <p:nvPr/>
        </p:nvSpPr>
        <p:spPr>
          <a:xfrm>
            <a:off x="7376920" y="3615664"/>
            <a:ext cx="154004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(.</a:t>
            </a:r>
            <a:r>
              <a:rPr lang="en-US" sz="2000" dirty="0" err="1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kt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, .java)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05E4033-0D18-4BE0-86B8-7F42C11D53CD}"/>
              </a:ext>
            </a:extLst>
          </p:cNvPr>
          <p:cNvSpPr txBox="1"/>
          <p:nvPr/>
        </p:nvSpPr>
        <p:spPr>
          <a:xfrm>
            <a:off x="8422951" y="1133100"/>
            <a:ext cx="1540042" cy="7591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lang="en-US" sz="2000" noProof="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.</a:t>
            </a:r>
            <a:r>
              <a:rPr lang="en-US" sz="2000" noProof="0" dirty="0" err="1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js</a:t>
            </a:r>
            <a:endParaRPr lang="en-US" sz="2000" noProof="0" dirty="0">
              <a:solidFill>
                <a:srgbClr val="595959"/>
              </a:solidFill>
              <a:latin typeface="+mn-lt"/>
              <a:ea typeface="ＭＳ Ｐゴシック" pitchFamily="-106" charset="-128"/>
              <a:cs typeface="ＭＳ Ｐゴシック" pitchFamily="-106" charset="-128"/>
            </a:endParaRPr>
          </a:p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+mn-lt"/>
                <a:ea typeface="ＭＳ Ｐゴシック" pitchFamily="-106" charset="-128"/>
                <a:cs typeface="ＭＳ Ｐゴシック" pitchFamily="-106" charset="-128"/>
              </a:rPr>
              <a:t>.class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067941C0-9053-4F99-956B-AABEC8D9BDFE}"/>
              </a:ext>
            </a:extLst>
          </p:cNvPr>
          <p:cNvSpPr/>
          <p:nvPr/>
        </p:nvSpPr>
        <p:spPr>
          <a:xfrm>
            <a:off x="6880058" y="1350647"/>
            <a:ext cx="1515279" cy="5399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exports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6624CD5-DCB7-4166-B8F8-76955C1D992F}"/>
              </a:ext>
            </a:extLst>
          </p:cNvPr>
          <p:cNvSpPr txBox="1"/>
          <p:nvPr/>
        </p:nvSpPr>
        <p:spPr>
          <a:xfrm>
            <a:off x="6302066" y="3380880"/>
            <a:ext cx="61163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lang="en-US" sz="2000" noProof="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.</a:t>
            </a:r>
            <a:r>
              <a:rPr lang="en-US" sz="2000" noProof="0" dirty="0" err="1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js</a:t>
            </a:r>
            <a:endParaRPr lang="en-US" sz="2000" noProof="0" dirty="0">
              <a:solidFill>
                <a:srgbClr val="595959"/>
              </a:solidFill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C0233907-4543-4803-84AB-7BF2A2AA9939}"/>
              </a:ext>
            </a:extLst>
          </p:cNvPr>
          <p:cNvSpPr/>
          <p:nvPr/>
        </p:nvSpPr>
        <p:spPr>
          <a:xfrm>
            <a:off x="4873716" y="3310884"/>
            <a:ext cx="1515279" cy="5399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exports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31238BF-4851-4012-8BC9-6B9C9430892F}"/>
              </a:ext>
            </a:extLst>
          </p:cNvPr>
          <p:cNvSpPr txBox="1"/>
          <p:nvPr/>
        </p:nvSpPr>
        <p:spPr>
          <a:xfrm>
            <a:off x="10567037" y="3380809"/>
            <a:ext cx="154004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09728" marR="0" indent="0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3DC7FC"/>
              </a:buClr>
              <a:buSzPct val="50000"/>
              <a:buFont typeface="Lucida Grande"/>
              <a:buNone/>
              <a:tabLst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+mn-lt"/>
                <a:ea typeface="ＭＳ Ｐゴシック" pitchFamily="-106" charset="-128"/>
                <a:cs typeface="ＭＳ Ｐゴシック" pitchFamily="-106" charset="-128"/>
              </a:rPr>
              <a:t>.class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8B988DBD-72FF-40A3-9D19-AC3431DE251E}"/>
              </a:ext>
            </a:extLst>
          </p:cNvPr>
          <p:cNvSpPr/>
          <p:nvPr/>
        </p:nvSpPr>
        <p:spPr>
          <a:xfrm>
            <a:off x="9051758" y="3345683"/>
            <a:ext cx="1515279" cy="5399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exports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9A1D85A-8273-476B-AF3F-A04AC5E838B9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3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9211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76" grpId="0"/>
      <p:bldP spid="77" grpId="0"/>
      <p:bldP spid="78" grpId="0"/>
      <p:bldP spid="79" grpId="0"/>
      <p:bldP spid="80" grpId="0" animBg="1"/>
      <p:bldP spid="81" grpId="0"/>
      <p:bldP spid="82" grpId="0" animBg="1"/>
      <p:bldP spid="83" grpId="0"/>
      <p:bldP spid="8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4640C-A601-40EC-B213-66847FCFD6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Intellij</a:t>
            </a:r>
            <a:r>
              <a:rPr lang="en-US" dirty="0"/>
              <a:t> sets it up for you!!!! </a:t>
            </a:r>
            <a:r>
              <a:rPr lang="en-US" dirty="0" err="1"/>
              <a:t>phewwwww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62BB96-CAA7-4A7A-8C39-62B92EC32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914400"/>
            <a:ext cx="5174782" cy="53031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0A2411-4499-467C-BFFA-B32977D58DCA}"/>
              </a:ext>
            </a:extLst>
          </p:cNvPr>
          <p:cNvSpPr txBox="1"/>
          <p:nvPr/>
        </p:nvSpPr>
        <p:spPr>
          <a:xfrm>
            <a:off x="3048000" y="6396353"/>
            <a:ext cx="731520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109728" eaLnBrk="0" hangingPunct="0">
              <a:spcBef>
                <a:spcPts val="400"/>
              </a:spcBef>
              <a:buClr>
                <a:srgbClr val="3DC7FC"/>
              </a:buClr>
              <a:buSzPct val="50000"/>
            </a:pP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Slides &amp; Code: 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  <a:hlinkClick r:id="rId3"/>
              </a:rPr>
              <a:t>https://github.com/GitHubRGI/FOSS4G-StLouis-2018</a:t>
            </a:r>
            <a:r>
              <a:rPr lang="en-US" sz="2000" dirty="0">
                <a:solidFill>
                  <a:srgbClr val="595959"/>
                </a:solidFill>
                <a:latin typeface="+mn-lt"/>
                <a:ea typeface="ＭＳ Ｐゴシック" pitchFamily="-106" charset="-128"/>
                <a:cs typeface="ＭＳ Ｐゴシック" pitchFamily="-106" charset="-128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+mn-lt"/>
              <a:ea typeface="ＭＳ Ｐゴシック" pitchFamily="-106" charset="-128"/>
              <a:cs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845563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GI Presentation">
  <a:themeElements>
    <a:clrScheme name="RGi">
      <a:dk1>
        <a:srgbClr val="000000"/>
      </a:dk1>
      <a:lt1>
        <a:sysClr val="window" lastClr="FFFFFF"/>
      </a:lt1>
      <a:dk2>
        <a:srgbClr val="004F68"/>
      </a:dk2>
      <a:lt2>
        <a:srgbClr val="FFFFFF"/>
      </a:lt2>
      <a:accent1>
        <a:srgbClr val="595959"/>
      </a:accent1>
      <a:accent2>
        <a:srgbClr val="3DC7FC"/>
      </a:accent2>
      <a:accent3>
        <a:srgbClr val="9BD1FF"/>
      </a:accent3>
      <a:accent4>
        <a:srgbClr val="1A70A3"/>
      </a:accent4>
      <a:accent5>
        <a:srgbClr val="FF8005"/>
      </a:accent5>
      <a:accent6>
        <a:srgbClr val="EB5402"/>
      </a:accent6>
      <a:hlink>
        <a:srgbClr val="3DC7FC"/>
      </a:hlink>
      <a:folHlink>
        <a:srgbClr val="3DC7F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none" rtlCol="0">
        <a:spAutoFit/>
      </a:bodyPr>
      <a:lstStyle>
        <a:defPPr marL="109728" marR="0" indent="0" algn="l" defTabSz="914400" rtl="0" eaLnBrk="0" fontAlgn="base" latinLnBrk="0" hangingPunct="0">
          <a:lnSpc>
            <a:spcPct val="100000"/>
          </a:lnSpc>
          <a:spcBef>
            <a:spcPts val="400"/>
          </a:spcBef>
          <a:spcAft>
            <a:spcPct val="0"/>
          </a:spcAft>
          <a:buClr>
            <a:srgbClr val="3DC7FC"/>
          </a:buClr>
          <a:buSzPct val="50000"/>
          <a:buFont typeface="Lucida Grande"/>
          <a:buNone/>
          <a:tabLst/>
          <a:defRPr kumimoji="0" sz="2000" b="0" i="0" u="none" strike="noStrike" kern="1200" cap="none" spc="0" normalizeH="0" baseline="0" noProof="0" dirty="0" smtClean="0">
            <a:ln>
              <a:noFill/>
            </a:ln>
            <a:solidFill>
              <a:srgbClr val="595959"/>
            </a:solidFill>
            <a:effectLst/>
            <a:uLnTx/>
            <a:uFillTx/>
            <a:latin typeface="+mn-lt"/>
            <a:ea typeface="ＭＳ Ｐゴシック" pitchFamily="-106" charset="-128"/>
            <a:cs typeface="ＭＳ Ｐゴシック" pitchFamily="-106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Gi Geospatial Template" id="{60E7E3B6-FBAE-4FA5-A085-03E6805E64E5}" vid="{F5773037-5A9F-4BB8-8532-C870F7BB11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0CC18712AC464A8E7DC23E2C5B540B" ma:contentTypeVersion="6" ma:contentTypeDescription="Create a new document." ma:contentTypeScope="" ma:versionID="30d6490effb8e7ef59a2e0383aa70e6f">
  <xsd:schema xmlns:xsd="http://www.w3.org/2001/XMLSchema" xmlns:xs="http://www.w3.org/2001/XMLSchema" xmlns:p="http://schemas.microsoft.com/office/2006/metadata/properties" xmlns:ns2="cc0d332e-e20f-471e-83a3-234d42240a62" xmlns:ns3="fbae08ee-8283-474a-9959-f7081b198f8d" xmlns:ns4="f5477711-5505-4462-9503-621a7c19d907" targetNamespace="http://schemas.microsoft.com/office/2006/metadata/properties" ma:root="true" ma:fieldsID="e30396e843e8c71b1c29526395ae3073" ns2:_="" ns3:_="" ns4:_="">
    <xsd:import namespace="cc0d332e-e20f-471e-83a3-234d42240a62"/>
    <xsd:import namespace="fbae08ee-8283-474a-9959-f7081b198f8d"/>
    <xsd:import namespace="f5477711-5505-4462-9503-621a7c19d90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0d332e-e20f-471e-83a3-234d42240a6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ae08ee-8283-474a-9959-f7081b198f8d" elementFormDefault="qualified">
    <xsd:import namespace="http://schemas.microsoft.com/office/2006/documentManagement/types"/>
    <xsd:import namespace="http://schemas.microsoft.com/office/infopath/2007/PartnerControls"/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477711-5505-4462-9503-621a7c19d9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1916F9-1338-43C7-9939-623820ABA8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0d332e-e20f-471e-83a3-234d42240a62"/>
    <ds:schemaRef ds:uri="fbae08ee-8283-474a-9959-f7081b198f8d"/>
    <ds:schemaRef ds:uri="f5477711-5505-4462-9503-621a7c19d90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D56850-E0DD-4FCE-91D6-02B14FC1AB71}">
  <ds:schemaRefs>
    <ds:schemaRef ds:uri="fbae08ee-8283-474a-9959-f7081b198f8d"/>
    <ds:schemaRef ds:uri="f5477711-5505-4462-9503-621a7c19d907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cc0d332e-e20f-471e-83a3-234d42240a62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22536A60-25E9-460E-AF72-3FDBA99637B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RGi Geospatial Template</Template>
  <TotalTime>2326</TotalTime>
  <Words>1537</Words>
  <Application>Microsoft Office PowerPoint</Application>
  <PresentationFormat>Widescreen</PresentationFormat>
  <Paragraphs>321</Paragraphs>
  <Slides>29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ＭＳ Ｐゴシック</vt:lpstr>
      <vt:lpstr>Calibri</vt:lpstr>
      <vt:lpstr>Century Gothic</vt:lpstr>
      <vt:lpstr>Courier New</vt:lpstr>
      <vt:lpstr>Lucida Grande</vt:lpstr>
      <vt:lpstr>Lucida Sans Unicode</vt:lpstr>
      <vt:lpstr>News Gothic Bold</vt:lpstr>
      <vt:lpstr>Times New Roman</vt:lpstr>
      <vt:lpstr>Verdana</vt:lpstr>
      <vt:lpstr>Wingdings 2</vt:lpstr>
      <vt:lpstr>Wingdings 3</vt:lpstr>
      <vt:lpstr>RGI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WHS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Cochran, Jenifer</dc:creator>
  <cp:lastModifiedBy>Rees, Luke</cp:lastModifiedBy>
  <cp:revision>22</cp:revision>
  <cp:lastPrinted>2016-06-23T18:15:04Z</cp:lastPrinted>
  <dcterms:created xsi:type="dcterms:W3CDTF">2018-04-29T15:32:29Z</dcterms:created>
  <dcterms:modified xsi:type="dcterms:W3CDTF">2018-05-16T03:42:28Z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0x010100810CC18712AC464A8E7DC23E2C5B540B</vt:lpwstr>
  </property>
</Properties>
</file>

<file path=docProps/thumbnail.jpeg>
</file>